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5.jpg" ContentType="image/jpeg"/>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media/image9.jpg" ContentType="image/jpeg"/>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61" r:id="rId2"/>
    <p:sldId id="270" r:id="rId3"/>
    <p:sldId id="268" r:id="rId4"/>
    <p:sldId id="269" r:id="rId5"/>
    <p:sldId id="283" r:id="rId6"/>
    <p:sldId id="271" r:id="rId7"/>
    <p:sldId id="272" r:id="rId8"/>
    <p:sldId id="273" r:id="rId9"/>
    <p:sldId id="287" r:id="rId10"/>
    <p:sldId id="274" r:id="rId11"/>
    <p:sldId id="275" r:id="rId12"/>
    <p:sldId id="276" r:id="rId13"/>
    <p:sldId id="277" r:id="rId14"/>
    <p:sldId id="278" r:id="rId15"/>
    <p:sldId id="279" r:id="rId16"/>
    <p:sldId id="280" r:id="rId17"/>
    <p:sldId id="281" r:id="rId18"/>
    <p:sldId id="262" r:id="rId19"/>
    <p:sldId id="263" r:id="rId20"/>
    <p:sldId id="264" r:id="rId21"/>
    <p:sldId id="286" r:id="rId22"/>
    <p:sldId id="284" r:id="rId23"/>
    <p:sldId id="265" r:id="rId24"/>
    <p:sldId id="282" r:id="rId25"/>
    <p:sldId id="266" r:id="rId26"/>
    <p:sldId id="267" r:id="rId27"/>
    <p:sldId id="285" r:id="rId28"/>
  </p:sldIdLst>
  <p:sldSz cx="10058400" cy="7772400"/>
  <p:notesSz cx="10058400" cy="77724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4660"/>
  </p:normalViewPr>
  <p:slideViewPr>
    <p:cSldViewPr>
      <p:cViewPr varScale="1">
        <p:scale>
          <a:sx n="69" d="100"/>
          <a:sy n="69" d="100"/>
        </p:scale>
        <p:origin x="1032"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5T22:14:58.49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984 499,'-7'1,"-1"0,1 0,0 0,-1 1,-11 5,-20 5,15-9,1-1,-1-1,1-1,-1-1,1-2,0 0,-29-7,-35-1,71 10,1 0,0-1,-1 0,1-1,0-1,0 0,1-2,-26-11,7-3,0 1,-2 2,0 2,-1 1,-74-18,96 29,-4 0,0-1,-23-8,37 11,1 0,0 0,1 0,-1 0,0-1,0 0,0 1,1-1,-1 0,1 0,0 0,-1 0,1-1,0 1,0-1,0 1,1-1,-1 0,1 0,-2-4,2 5,1-1,0 1,1 0,-1 0,0 0,1-1,-1 1,1 0,0 0,-1 0,1 0,0 0,0 0,1 0,-1 0,0 1,1-1,-1 0,1 1,-1-1,1 1,0-1,-1 1,1 0,0 0,0 0,3-1,7-5,1 1,25-8,-36 14,64-18,0 4,110-11,-95 16,47-8,901-87,329 92,-771 16,400-4,-944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8:04.141"/>
    </inkml:context>
    <inkml:brush xml:id="br0">
      <inkml:brushProperty name="width" value="0.35" units="cm"/>
      <inkml:brushProperty name="height" value="0.35" units="cm"/>
      <inkml:brushProperty name="color" value="#FFFFFF"/>
    </inkml:brush>
  </inkml:definitions>
  <inkml:trace contextRef="#ctx0" brushRef="#br0">0 5 24575,'0'-5'0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8:04.476"/>
    </inkml:context>
    <inkml:brush xml:id="br0">
      <inkml:brushProperty name="width" value="0.35" units="cm"/>
      <inkml:brushProperty name="height" value="0.35" units="cm"/>
      <inkml:brushProperty name="color" value="#FFFFFF"/>
    </inkml:brush>
  </inkml:definitions>
  <inkml:trace contextRef="#ctx0" brushRef="#br0">0 0 24575,'5'0'0,"6"0"0,7 0 0,4 0 0,4 0 0,1 0 0,3 0 0,-1 0 0,1 0 0,-1 0 0,0 5 0,-1 1 0,1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8:05.021"/>
    </inkml:context>
    <inkml:brush xml:id="br0">
      <inkml:brushProperty name="width" value="0.35" units="cm"/>
      <inkml:brushProperty name="height" value="0.35" units="cm"/>
      <inkml:brushProperty name="color" value="#FFFFFF"/>
    </inkml:brush>
  </inkml:definitions>
  <inkml:trace contextRef="#ctx0" brushRef="#br0">0 1 24575,'5'5'0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8:11.531"/>
    </inkml:context>
    <inkml:brush xml:id="br0">
      <inkml:brushProperty name="width" value="0.35" units="cm"/>
      <inkml:brushProperty name="height" value="0.35" units="cm"/>
      <inkml:brushProperty name="color" value="#FFFFFF"/>
    </inkml:brush>
  </inkml:definitions>
  <inkml:trace contextRef="#ctx0" brushRef="#br0">932 397 24575,'59'-2'0,"-21"0"0,1 1 0,-1 2 0,54 9 0,-75-5 0,0 1 0,18 9 0,-22-9 0,1 0 0,0-1 0,0 0 0,28 5 0,-38-10 0,0 0 0,-1 1 0,1-2 0,-1 1 0,1 0 0,-1-1 0,1 1 0,-1-1 0,1 0 0,-1 0 0,1 0 0,-1-1 0,0 1 0,0-1 0,0 0 0,0 0 0,0 0 0,0 0 0,0 0 0,-1-1 0,1 1 0,-1-1 0,0 0 0,1 0 0,1-3 0,-2 1 0,1 0 0,-1 0 0,1-1 0,-1 1 0,-1-1 0,1 1 0,-1-1 0,1-8 0,-2 9 0,0 1 0,1-1 0,0 1 0,0 0 0,0-1 0,1 1 0,-1 0 0,1 0 0,0 0 0,0 0 0,0 0 0,1 0 0,-1 1 0,1-1 0,4-3 0,0 1 0,0 1 0,0 1 0,0-1 0,1 1 0,-1 1 0,1-1 0,0 1 0,1 0 0,-1 1 0,0 0 0,1 1 0,13-2 0,13 1 0,64 6 0,-41-1 0,509-2 0,-312-1 0,-245 0 0,0 1 0,0 0 0,0 1 0,0 0 0,-1 1 0,1 0 0,-1 1 0,17 8 0,-2-2 0,-5-4 0,1-1 0,-1 0 0,1-2 0,0-1 0,0 0 0,0-1 0,0-1 0,0-1 0,27-5 0,-29 2 0,0-1 0,0-1 0,-1 0 0,0-2 0,0 0 0,16-10 0,-13 7 0,1 0 0,0 2 0,30-10 0,-27 14 0,1 0 0,0 2 0,0 1 0,39 1 0,102 15 0,-85-5 0,696 8 0,-498-19 0,-152 0 0,135 4 0,-246 1 0,1 0 0,-1 1 0,0 1 0,-1 1 0,1 0 0,17 10 0,-12-6 0,1-1 0,31 9 0,36 10 0,19 4 0,-85-26 0,36 14 0,-43-13 0,-1-1 0,2-1 0,-1-1 0,1 0 0,19 2 0,12-6 0,-37-1 0,-1 1 0,1 0 0,-1 0 0,1 1 0,-1 0 0,0 1 0,1 1 0,-1-1 0,11 5 0,-7 1 0,0-2 0,0 0 0,1-1 0,0-1 0,0 0 0,0 0 0,0-2 0,1 0 0,-1-1 0,1 0 0,21-3 0,-35 2 0,0 0 0,0 0 0,1 0 0,-1 0 0,0 0 0,0-1 0,0 1 0,0-1 0,0 0 0,0 1 0,0-1 0,0 0 0,0 0 0,0 0 0,-1 0 0,1-1 0,0 1 0,-1 0 0,1-1 0,-1 1 0,1-1 0,-1 0 0,0 1 0,0-1 0,1 0 0,-1 0 0,0 0 0,-1 0 0,1 0 0,0 0 0,-1 0 0,1 0 0,-1 0 0,1 0 0,-1 0 0,0 0 0,0 0 0,0-1 0,0 1 0,0 0 0,-1 0 0,1 0 0,-1 0 0,0-3 0,-2-3 0,1 1 0,-1-1 0,-1 1 0,0-1 0,0 1 0,0 0 0,-1 1 0,1-1 0,-2 1 0,-8-9 0,-2 1 0,-1 1 0,0 1 0,-1 0 0,0 1 0,-1 1 0,-25-10 0,29 16 0,0 0 0,-22-2 0,-15-4 0,-111-22 0,141 28 0,-39-2 0,42 5 0,-1-1 0,-34-8 0,26 3 0,1 2 0,-2 1 0,-37-1 0,-89 7 0,52 0 0,-1572-2 0,1484-12 0,119 5 0,-103 4 0,-192 27 0,347-21 0,0 1 0,0 0 0,-31 13 0,32-11 0,0 0 0,0-1 0,0 0 0,-24 1 0,-289-4 0,159-4 0,-455 2 0,596 1 0,-61 12 0,61-7 0,-59 3 0,55-7 0,0 2 0,0 2 0,-42 12 0,-29 6 0,103-24 0,0 1 0,1 0 0,-1-1 0,0 2 0,1-1 0,-1 0 0,1 1 0,-1 0 0,1-1 0,0 1 0,-1 1 0,1-1 0,0 0 0,-3 4 0,3-2 0,0 1 0,0-1 0,1 0 0,-1 1 0,1 0 0,0-1 0,1 1 0,-1 0 0,1 0 0,-1 6 0,-1-2 0,0 0 0,0 0 0,-1 0 0,-9 17 0,-4 8 0,11-20 0,0 0 0,-1 0 0,0-1 0,-1 0 0,-1 0 0,0-1 0,-1 0 0,0 0 0,0-1 0,-2-1 0,1 0 0,-1 0 0,-1-1 0,1 0 0,-1-2 0,-1 1 0,-24 9 0,-12 5 0,34-14 0,0-1 0,0-1 0,-1 0 0,0-1 0,0 0 0,-31 3 0,-92-9 0,1743 0 0,-811 2 0,-758-3 0,63-11 0,-62 7 0,60-3 0,47 12 0,111-5 0,-95-23 0,-132 22 0,-1-2 0,1 0 0,34-14 0,-4 2 0,31-4 0,2 4 0,131-10 0,197 23 0,-232 6 0,454 31-611,-489-19 611,272 31 0,-380-40 0,-12-2 0,-1 1 0,0 2 0,0 0 0,-1 2 0,39 17 0,-43-14 102,0 0 0,42 11 0,-56-20-75,-1 0 1,1 0 0,-1 0 0,1-2 0,0 1-1,0-1 1,0 0 0,-1-1 0,1 0-1,12-4 1,-18 4-28,0-1 0,-1 1 0,0-1 0,1 0 0,-1 0 0,0 0 0,0-1 0,0 1 0,0-1 0,0 0 0,-1 0 0,1 1 0,-1-2 0,0 1 0,0 0 0,0 0 0,0-1 0,0 1 0,-1-1 0,0 0 0,1 1 0,-1-1 0,-1 0 0,2-6 0,0-10 0,-1-1 0,-1 1 0,-3-32 0,1 19 0,-1-352 97,3 233-1559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5T22:14:58.73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5T22:14:59.35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4048 0,'-2814'0,"2781"0,-379 8,313-1,1 4,-110 27,85-6,-118 24,222-51,25-3,38-2,-31-1,75 1,549-15,-317 1,422-29,414-13,-1127 57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2:15:32.079"/>
    </inkml:context>
    <inkml:brush xml:id="br0">
      <inkml:brushProperty name="width" value="0.35" units="cm"/>
      <inkml:brushProperty name="height" value="0.35" units="cm"/>
      <inkml:brushProperty name="color" value="#FFFFFF"/>
    </inkml:brush>
  </inkml:definitions>
  <inkml:trace contextRef="#ctx0" brushRef="#br0">3924 343 24575,'-24'0'0,"0"-1"0,-1-1 0,1 0 0,0-2 0,0-1 0,0-1 0,1-1 0,-32-14 0,17 4 0,0 3 0,-1 1 0,0 2 0,-1 1 0,-47-4 0,79 13 0,1 0 0,0 0 0,0-1 0,-13-5 0,20 7 0,-1 0 0,1 0 0,0 0 0,0 0 0,0 0 0,-1 0 0,1 0 0,0 0 0,0 0 0,0 0 0,0-1 0,-1 1 0,1 0 0,0 0 0,0 0 0,0 0 0,0 0 0,-1 0 0,1-1 0,0 1 0,0 0 0,0 0 0,0 0 0,0 0 0,0-1 0,0 1 0,-1 0 0,1 0 0,0 0 0,0-1 0,0 1 0,0 0 0,0 0 0,0 0 0,0-1 0,0 1 0,0 0 0,0 0 0,0 0 0,0-1 0,9-3 0,17 0 0,153-1 0,-129 6 0,1-2 0,0-2 0,-1-2 0,65-16 0,-5-19 0,-86 29 0,0 2 0,1 0 0,0 2 0,0 1 0,47-6 0,-33 8 0,0-2 0,-1-1 0,64-21 0,-99 27 0,24-4 0,1 0 0,0 2 0,0 1 0,36 2 0,-24 0 0,-449 0 0,-67 2 0,326 13 0,90-7 0,-66 0 0,3-10 0,-137 3 0,114 20 0,87-10 0,49-8 0,-1 0 0,1 0 0,-1 1 0,1 1 0,1 0 0,-1 0 0,1 1 0,0 0 0,-15 14 0,15-13 0,1 0 0,-1-1 0,0 0 0,-1 0 0,1-1 0,-1 0 0,0-1 0,0 0 0,-18 5 0,-211 36 0,174-31 0,16-4 0,-59 21 0,72-19 0,19-8 0,0 2 0,1 0 0,-1 1 0,1 0 0,1 2 0,-1-1 0,-18 16 0,29-18 0,0 0 0,1 0 0,0 1 0,0 0 0,0-1 0,1 1 0,0 1 0,-3 10 0,-5 10 0,-6 16 0,15-36 0,-1 1 0,0 0 0,-1-1 0,1 0 0,-2 0 0,1 0 0,-1 0 0,-1-1 0,1 1 0,-1-1 0,-12 11 0,4-9 0,1 0 0,-1-1 0,0-1 0,-1 0 0,1 0 0,-2-2 0,1 0 0,0-1 0,-1 0 0,-29 2 0,-12-2 0,-100-7 0,46-2 0,62 7 0,33 0 0,0-1 0,1-1 0,-1-1 0,0 0 0,0-1 0,-20-5 0,23 1 0,1-1 0,0 0 0,0-1 0,0 0 0,1-1 0,1-1 0,-1 1 0,-12-18 0,-1 2 0,-15-25 0,32 41 0,1 0 0,-1 0 0,0 0 0,-1 1 0,-14-12 0,-41-39 0,60 57 0,0-1 0,0 1 0,0-1 0,1 0 0,-1 1 0,1-1 0,0 0 0,0-1 0,0 1 0,0 0 0,0 0 0,1-1 0,-1 1 0,1-1 0,0 0 0,0 1 0,0-7 0,1 8 0,0 0 0,0 0 0,1 0 0,-1 0 0,1 0 0,-1 0 0,1 1 0,0-1 0,-1 0 0,1 0 0,0 1 0,0-1 0,1 1 0,-1-1 0,0 1 0,0-1 0,1 1 0,-1 0 0,1-1 0,-1 1 0,1 0 0,-1 0 0,1 0 0,0 0 0,-1 0 0,1 1 0,0-1 0,0 1 0,0-1 0,0 1 0,-1-1 0,1 1 0,0 0 0,0 0 0,3 0 0,1 0 0,1 1 0,0 0 0,-1 0 0,1 0 0,-1 1 0,1 0 0,-1 0 0,0 1 0,12 5 0,20 8 0,-8-8 0,0-1 0,0-2 0,54 2 0,95-8 0,-72-2 0,131 5 0,184-5 0,-289-12 0,-83 7 0,61 0 0,1607 7 0,-790 3 0,319-2 0,-1162-3 0,132-22 0,-289 42 0,-99 18 0,11-26 0,96-7 0,-93 14 0,-62 39 0,145-33 0,-134 22 0,-277-25-633,230-16 191,-1362 20-1690,-76-24 5339,1611-2-3207,-1-4 0,-142-31 0,167 29 0,0 3 0,-1 3 0,-80 5 0,73 1 0,1-4 0,-84-10 0,-11-4 0,78 9 0,71 5 0,1-1 0,-1 0 0,1-1 0,0 0 0,-15-7 0,19 8 0,1 0 0,0-1 0,0 0 0,0 0 0,1 0 0,-1-1 0,1 0 0,-1 0 0,1 0 0,1 0 0,-6-8 0,8 12 0,1-1 0,-1 1 0,1-1 0,-1 0 0,1 1 0,-1-1 0,1 0 0,0 1 0,-1-1 0,1 0 0,0 0 0,0 1 0,-1-1 0,1 0 0,0 0 0,0 1 0,0-1 0,0 0 0,0 0 0,0 0 0,0 1 0,0-1 0,0 0 0,1 0 0,-1 0 0,0 1 0,0-1 0,1 0 0,-1 1 0,1-1 0,-1 0 0,0 0 0,2 0 0,-1 1 0,0 0 0,-1 0 0,1 0 0,0 0 0,0 0 0,0 0 0,0 0 0,-1 0 0,1 1 0,0-1 0,0 0 0,0 1 0,-1-1 0,1 1 0,0-1 0,0 0 0,-1 1 0,1 0 0,0-1 0,-1 1 0,1-1 0,-1 1 0,1 0 0,-1-1 0,1 1 0,-1 0 0,1 0 0,-1-1 0,0 1 0,1 0 0,-1 0 0,0 1 0,9 20 0,10 39 0,-2-8 0,-17-53 0,-1 0 0,1 1 0,0-1 0,0 0 0,0 0 0,0 1 0,-1-1 0,1 0 0,0 0 0,0 1 0,-1-1 0,1 0 0,0 0 0,0 0 0,-1 0 0,1 0 0,0 0 0,-1 1 0,1-1 0,0 0 0,0 0 0,-1 0 0,1 0 0,0 0 0,-1 0 0,1 0 0,0 0 0,-1 0 0,1 0 0,0 0 0,-1 0 0,1-1 0,-1 1 0,0 0 0,0 0 0,0 0 0,0 0 0,0 0 0,0 0 0,0 0 0,0 1 0,0-1 0,0 0 0,0 0 0,0 1 0,1-1 0,-1 1 0,0-1 0,0 0 0,0 1 0,0 0 0,1-1 0,-1 1 0,0 0 0,1-1 0,-1 1 0,0 0 0,1-1 0,-1 1 0,1 0 0,-1 1 0,0 0 0,1 1 0,0-1 0,0 1 0,0-1 0,0 1 0,0-1 0,0 0 0,1 1 0,-1-1 0,1 1 0,0-1 0,0 0 0,0 0 0,0 1 0,0-1 0,0 0 0,0 0 0,1 0 0,-1 0 0,3 2 0,2 2 0,1-1 0,0 1 0,0-1 0,10 6 0,14 9 0,-21-12 0,1 1 0,0-2 0,1 1 0,0-2 0,0 1 0,0-2 0,1 1 0,0-2 0,0 0 0,0 0 0,0-1 0,1-1 0,-1 0 0,17-1 0,-5-2 0,0-1 0,0-1 0,31-8 0,-28 5 0,1 1 0,32-2 0,-44 7 0,54-1 0,0-3 0,0-3 0,117-27 0,93-55 0,141-34 0,-327 103 0,178-12 0,36 3 0,-268 22 0,54-18 0,20-4 0,-88 24 0,37-6 0,108-7 0,122 16 32,262-13-228,245-24 140,11 34 270,-697 5-208,822 0-6,-926 0 0,1 0 0,-1 1 0,0 0 0,1 1 0,-1 1 0,0 0 0,0 0 0,0 1 0,13 6 0,-17-6 0,0 1 0,-1-1 0,0 1 0,1 0 0,-1 0 0,-1 1 0,1 0 0,-1 0 0,0 0 0,-1 0 0,1 1 0,-1 0 0,6 14 0,3 10 0,-1 0 0,-2 1 0,-1 0 0,-1 1 0,-2 0 0,-1 0 0,0 57 0,-5-90 0,1 15 0,-2-1 0,-4 29 0,4-37 0,-1-1 0,1 1 0,-1-1 0,-1 0 0,1 0 0,-1 0 0,0 0 0,0-1 0,0 1 0,-1-1 0,-4 5 0,-16 14 0,-2-1 0,0-2 0,-30 19 0,-93 47 0,103-60 0,-230 98 0,83-42 0,171-71 0,-1-1 0,0-1 0,0-1 0,-1-1 0,0-1 0,0 0 0,0-3 0,-1 0 0,0-1 0,1-1 0,-33-3 0,53 1 0,-1 0 0,1 1 0,0-1 0,0-1 0,0 1 0,0-1 0,0 1 0,0-1 0,0 0 0,1 0 0,-1-1 0,1 1 0,-1-1 0,1 0 0,0 0 0,0 0 0,0 0 0,-2-4 0,2 1 0,0 1 0,0-1 0,1 1 0,0-1 0,0 0 0,0 0 0,1 0 0,0 0 0,0 0 0,0 0 0,1-11 0,0 7 0,1-1 0,0 1 0,1 0 0,0 0 0,1 0 0,0 0 0,0 0 0,1 0 0,0 1 0,1-1 0,0 1 0,1 1 0,0-1 0,0 1 0,8-9 0,12-3 0,0 0 0,2 1 0,48-23 0,-26 14 0,-14 8 0,1 0 0,1 3 0,1 1 0,0 2 0,80-18 0,-48 21 0,-13 2 0,78-21 0,-66 3 0,16-5 0,-78 30 0,0 0 0,0 0 0,0 1 0,1 0 0,-1 1 0,0-1 0,1 1 0,8 2 0,-16-2 0,0 0 0,0 0 0,0 0 0,0 0 0,0 1 0,0-1 0,0 0 0,0 1 0,0-1 0,-1 0 0,1 1 0,0-1 0,0 1 0,0-1 0,-1 1 0,1 0 0,0-1 0,0 1 0,0 1 0,-1-2 0,0 1 0,0-1 0,0 1 0,0 0 0,0-1 0,0 1 0,0-1 0,0 1 0,0-1 0,0 1 0,0 0 0,0-1 0,-1 1 0,1-1 0,0 1 0,0-1 0,-1 1 0,1-1 0,0 1 0,-1-1 0,1 0 0,0 1 0,-1 0 0,-30 22 0,-80 34 0,-204 75 0,298-126 0,-106 34 0,-170 33 0,278-70 0,-98 29 0,86-22 0,-2-2 0,1 0 0,-1-2 0,-57 4 0,-639-10 0,304-2 0,332 0 0,-100 5 0,176-1 0,0 1 0,0 0 0,0 1 0,-23 11 0,22-9 0,-2 0 0,-23 5 0,-2-3 0,0 2 0,1 1 0,-54 24 0,72-26 0,1-2 0,-1 0 0,0-1 0,0-2 0,-1 0 0,-25 1 0,-141-5 0,101-2 0,-1055 1 0,1165-1 0,0 0 0,30-7 0,11-2 0,-18 5 0,-1-1 0,0-2 0,0-2 0,-1-2 0,49-22 0,-66 25 0,0 0 0,1 2 0,0 1 0,0 1 0,1 1 0,32-1 0,171 5 0,-118 4 0,272-2 0,-348-3 0,64-11 0,3-1 0,332 9 0,-243 7 0,15 14 0,12 1 0,331-18 0,-527 0 0,-1-2 0,41-8 0,14-3 0,-21 4 0,-1-2 0,96-33 0,-125 36 0,59-22 0,-45 15 0,52-14 0,112-13 0,-126 20 0,-58 15 0,1 1 0,0 1 0,1 1 0,25-1 0,-7 5 0,-32 1 0,1 1 0,0-2 0,-1 1 0,1-1 0,0-1 0,-1 1 0,1-2 0,-1 1 0,0-1 0,17-8 0,-15 4 0,1 2 0,0 0 0,0 0 0,1 1 0,-1 1 0,1 0 0,0 0 0,22 0 0,-23 1 0,-8 2-124,-1-1 0,1 0 0,-1 1 0,1-2 0,0 1 0,-1 0-1,0-1 1,1 1 0,-1-1 0,6-4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2:15:36.883"/>
    </inkml:context>
    <inkml:brush xml:id="br0">
      <inkml:brushProperty name="width" value="0.35" units="cm"/>
      <inkml:brushProperty name="height" value="0.35" units="cm"/>
      <inkml:brushProperty name="color" value="#FFFFFF"/>
    </inkml:brush>
  </inkml:definitions>
  <inkml:trace contextRef="#ctx0" brushRef="#br0">5384 1285 24575,'-2'0'0,"-1"1"0,1-1 0,0 1 0,-1 0 0,1 0 0,0 0 0,0 0 0,-5 3 0,-11 5 0,6-5 0,-1-2 0,1 1 0,-1-2 0,0 0 0,0 0 0,-19-2 0,-78-16 0,54 7 0,-418-75 0,239 55 0,165 21 0,-1 4 0,-121 6 0,77 1 0,-3021-2 0,3094-2 0,-68-12 0,-27-2 0,113 15 0,0-1 0,0-1 0,0-1 0,-28-9 0,42 10 0,0-1 0,0 0 0,0 0 0,1-1 0,-1 0 0,1 0 0,1-1 0,-1 0 0,1-1 0,0 0 0,0 0 0,-7-10 0,11 11 0,0-1 0,0 1 0,1-1 0,0 1 0,1-1 0,-1 0 0,1 0 0,1 0 0,-1 0 0,1 0 0,0-1 0,1 1 0,0 0 0,0-1 0,0 1 0,1 0 0,0 0 0,5-14 0,2-6 0,2-1 0,1 1 0,21-35 0,-24 46 0,18-28 0,2 2 0,2 1 0,2 1 0,2 1 0,62-55 0,6 7 0,-71 64 0,0-2 0,-2-1 0,-2-2 0,35-42 0,-52 57 0,1 1 0,1 0 0,0 1 0,1 0 0,0 1 0,26-16 0,23-19 0,-58 42 0,0 1 0,1-1 0,-1 1 0,0 0 0,1 0 0,0 0 0,-1 1 0,1 0 0,0-1 0,0 2 0,0-1 0,0 0 0,5 1 0,12 1 0,38 5 0,-14 0 0,26-4 0,-42-2 0,-1 1 0,1 1 0,-1 2 0,32 8 0,-17 0 0,1-1 0,0-3 0,0-1 0,1-3 0,52-1 0,-22-2 0,62-4 0,-124 0 0,-1 0 0,1-1 0,-1 0 0,21-11 0,-21 9 0,1 1 0,0 0 0,0 0 0,23-3 0,-33 8 0,-1-1 0,1 1 0,0 0 0,0 0 0,-1 1 0,1-1 0,0 1 0,0 0 0,-1 0 0,1 0 0,-1 0 0,1 1 0,-1-1 0,1 1 0,-1 0 0,0 0 0,0 0 0,0 0 0,0 1 0,0 0 0,-1-1 0,4 4 0,3 5 0,-1 1 0,0 0 0,-1 0 0,0 1 0,0 0 0,-2 0 0,0 0 0,0 1 0,3 17 0,-3-1 0,-1-1 0,-1 1 0,-3 43 0,0-64 0,0 2 0,0 1 0,-1 0 0,-3 15 0,2-22 0,1-1 0,-1 1 0,0-1 0,0 0 0,0 0 0,-1 0 0,1 0 0,-1 0 0,0 0 0,0 0 0,-5 4 0,1-2 0,-1 1 0,1-1 0,-1-1 0,0 1 0,-1-1 0,1-1 0,-1 1 0,0-1 0,0-1 0,0 0 0,-20 4 0,21-5 0,-1 2 0,1-1 0,0 1 0,0 0 0,0 1 0,0 0 0,1 0 0,-1 1 0,1-1 0,-8 11 0,8-9 0,1-1 0,-1 0 0,-1 0 0,1-1 0,-1 1 0,0-2 0,0 1 0,0-1 0,-1 0 0,-12 3 0,-2-3 0,0-2 0,-34 1 0,33-3 0,1 1 0,-31 6 0,-67 14 0,-44 10 0,83-5 0,62-18 0,0-1 0,-1-1 0,1-1 0,-36 3 0,5-6 0,-1-2 0,1-2 0,0-3 0,0-2 0,-68-19 0,72 17 0,0 1 0,0 2 0,-1 2 0,-69 4 0,107 0 0,1 0 0,0-1 0,-1 0 0,1 0 0,0-1 0,-14-4 0,23 6 0,0 0 0,-1 0 0,1 0 0,0 0 0,0 0 0,0 0 0,-1 0 0,1 0 0,0 0 0,0 0 0,0 0 0,-1 0 0,1 0 0,0-1 0,0 1 0,0 0 0,-1 0 0,1 0 0,0 0 0,0 0 0,0 0 0,0-1 0,0 1 0,-1 0 0,1 0 0,0 0 0,0 0 0,0 0 0,0-1 0,0 1 0,0 0 0,0 0 0,0 0 0,0-1 0,-1 1 0,1 0 0,0 0 0,0 0 0,0-1 0,0 1 0,0 0 0,0 0 0,0 0 0,0-1 0,0 1 0,1 0 0,-1 0 0,12-5 0,20 1 0,382-2 0,49-4 0,-204-10 0,-210 11 0,-38 6 0,0 0 0,1 1 0,0 1 0,-1 0 0,21 1 0,-29 0 0,0 1 0,0-1 0,1 1 0,-1 0 0,0 0 0,0 1 0,0-1 0,0 1 0,0-1 0,-1 1 0,1 0 0,0 0 0,-1 0 0,1 0 0,-1 1 0,0-1 0,0 1 0,0-1 0,0 1 0,0 0 0,-1-1 0,1 1 0,-1 0 0,1 0 0,0 4 0,1 4 0,0 0 0,0 0 0,-1 0 0,0 0 0,-1 0 0,0 1 0,-1-1 0,0 1 0,-1-1 0,-1 0 0,1 0 0,-2 1 0,1-1 0,-8 18 0,3-13 0,-1 0 0,0 0 0,-1-1 0,0 0 0,-2-1 0,1 0 0,-2 0 0,-23 21 0,11-16 0,-2 0 0,-46 25 0,-24 16 0,85-51 0,0 0 0,0 0 0,1 1 0,0 0 0,-16 23 0,18-21 0,-1 0 0,-1 0 0,0-1 0,-1 0 0,0-1 0,-1 0 0,0-1 0,0 0 0,-1-1 0,0-1 0,0 1 0,-1-2 0,0 0 0,-29 7 0,29-9 0,10-4 0,-1 1 0,1 0 0,0 0 0,0 0 0,0 0 0,0 1 0,0-1 0,0 1 0,0 0 0,1 0 0,-1 1 0,1-1 0,-5 5 0,7-7 0,1 1 0,0-1 0,0 0 0,-1 1 0,1-1 0,0 1 0,0-1 0,0 0 0,0 1 0,0-1 0,0 1 0,0-1 0,0 0 0,0 1 0,0-1 0,0 0 0,0 1 0,0-1 0,0 1 0,0-1 0,0 0 0,0 1 0,0-1 0,0 1 0,1-1 0,-1 0 0,0 1 0,0-1 0,0 0 0,1 1 0,-1-1 0,15 9 0,20-2 0,-33-6 0,43 4 0,0-2 0,60-3 0,92-16 0,37-2 0,-157 14 0,110-20 0,-134 8 0,-26 7 0,-24 9 0,-11 5 0,-171 95-144,-398 207-696,-427 82 773,820-339-345,151-44 632,0-2 0,0 0-1,-58-3 1,87-1-168,1 0-1,0 0 1,-1-1-1,1 0 1,-1 1-1,1-1 1,-6-3 0,8 4-48,0-1 0,1 1 0,-1-1 1,0 1-1,1-1 0,-1 0 1,1 1-1,-1-1 0,1 0 1,-1 0-1,1 1 0,0-1 0,-1 0 1,1 0-1,0 0 0,0 1 1,0-1-1,-1 0 0,1 0 0,0 0 1,0 0-1,0 1 0,0-1 1,0 0-1,1 0 0,-1 0 0,0 0 1,0 1-1,0-1 0,1 0 1,-1 0-1,0 1 0,1-1 1,-1 0-1,1 0 0,-1 1 0,1-1 1,-1 0-1,2 0 0,5-10-4,1 0 0,0 1 0,1 0 0,0 1 0,1 0 0,15-12 0,72-43 0,-80 54 0,320-164-1458,-241 128 1096,691-297-44,-692 305 448,-2-4 1,-1-5-1,-3-3 1,109-81-1,-178 112 549,-20 19-575,1 0 1,-1 0-1,0-1 0,0 1 0,0 0 0,0 0 0,0-1 0,0 1 0,0 0 1,0 0-1,1-1 0,-1 1 0,0 0 0,0-1 0,0 1 0,-1 0 1,1 0-1,0-1 0,0 1 0,0 0 0,0-1 0,0 1 0,0 0 1,0 0-1,0-1 0,0 1 0,-1 0 0,1 0 0,0-1 0,0 1 1,0 0-1,-1 0 0,1 0 0,0-1 0,0 1 0,0 0 0,-1 0 1,1 0-1,0 0 0,-1-1 0,-5 0 93,0-1-1,0 1 1,0 1 0,0-1 0,0 1-1,-7 0 1,-741 8-1136,725-8 1027,-158 9 0,149-6 0,1 3 0,-68 17 0,102-22 0,-40 15 0,41-15 0,0-1 0,0 1 0,1 0 0,-1 0 0,1 0 0,-1 0 0,1 0 0,-1 0 0,1 0 0,0 1 0,-1-1 0,1 0 0,0 1 0,0-1 0,0 1 0,0-1 0,0 1 0,0-1 0,0 4 0,1-4 0,0 0 0,0 0 0,1 0 0,-1 0 0,0 0 0,1 0 0,-1 0 0,1 0 0,-1 0 0,1 0 0,0 0 0,-1 0 0,1 0 0,0 0 0,-1-1 0,1 1 0,0 0 0,0-1 0,0 1 0,0 0 0,0-1 0,0 1 0,0-1 0,2 1 0,16 7 0,0-1 0,0-2 0,1 0 0,-1 0 0,36 2 0,-35-5 0,457 35-1183,8-31 53,-345-6 747,773-26-2136,-744 10 1791,155-10 654,-292 25-1073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3:55:13.629"/>
    </inkml:context>
    <inkml:brush xml:id="br0">
      <inkml:brushProperty name="width" value="0.35" units="cm"/>
      <inkml:brushProperty name="height" value="0.35" units="cm"/>
      <inkml:brushProperty name="color" value="#FFFFFF"/>
    </inkml:brush>
  </inkml:definitions>
  <inkml:trace contextRef="#ctx0" brushRef="#br0">0 0 24563,'0'751'0,"3837"-751"0,-3837-751 0,-3837 751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3:55:20.732"/>
    </inkml:context>
    <inkml:brush xml:id="br0">
      <inkml:brushProperty name="width" value="0.35" units="cm"/>
      <inkml:brushProperty name="height" value="0.35" units="cm"/>
      <inkml:brushProperty name="color" value="#FFFFFF"/>
    </inkml:brush>
  </inkml:definitions>
  <inkml:trace contextRef="#ctx0" brushRef="#br0">334 5 24575,'43'-2'0,"-29"1"0,-1 0 0,1 1 0,-1 0 0,0 1 0,1 1 0,23 5 0,-35-6 0,1-1 0,-1 1 0,0 0 0,0 1 0,1-1 0,-1 0 0,0 1 0,0-1 0,0 1 0,-1-1 0,1 1 0,0 0 0,-1 0 0,1 0 0,-1 0 0,1 0 0,-1 0 0,0 0 0,0 0 0,0 0 0,0 1 0,0-1 0,-1 0 0,1 1 0,-1-1 0,1 1 0,-1-1 0,0 1 0,0-1 0,0 1 0,-1 4 0,-1 5 0,-1-1 0,-1 1 0,0-1 0,0 0 0,-8 14 0,1-3 0,-1 11 0,10-26 0,0 0 0,-1 0 0,0-1 0,0 1 0,-4 5 0,4-9 0,1 0 0,0 0 0,-1-1 0,0 0 0,1 1 0,-1-1 0,0 0 0,0 0 0,0-1 0,-1 1 0,1 0 0,0-1 0,-7 2 0,-88 21 0,97-24 0,-1 1 0,1 0 0,0-1 0,0 1 0,0 0 0,-1 0 0,1 0 0,0 0 0,0 0 0,1 0 0,-1 0 0,0 1 0,0-1 0,0 0 0,1 0 0,-1 1 0,1-1 0,-1 0 0,1 1 0,-1 2 0,-4 36 0,0-5 0,3-30 0,-1 0 0,0 0 0,0 0 0,-1 0 0,1 0 0,-1-1 0,-6 6 0,-19 26 0,23-24 0,0 1 0,1-1 0,0 1 0,1 1 0,1-1 0,0 1 0,1-1 0,0 1 0,1 0 0,1 14 0,0-23 0,0 0 0,-1 0 0,1 0 0,-1 0 0,0-1 0,0 1 0,0 0 0,-1 0 0,1-1 0,-1 1 0,0-1 0,-3 5 0,3-8 0,1 1 0,-1 0 0,1-1 0,-1 0 0,0 1 0,0-1 0,0 0 0,0 0 0,0 0 0,0 0 0,0 0 0,0-1 0,0 1 0,0 0 0,0-1 0,0 0 0,-1 1 0,1-1 0,0 0 0,0 0 0,0 0 0,-1-1 0,1 1 0,0 0 0,0-1 0,0 0 0,0 1 0,0-1 0,-3-1 0,-1-1 30,0 0-1,0 0 1,0-1 0,1 0-1,0 0 1,-1 0-1,1 0 1,1-1 0,-1 0-1,-5-7 1,5 6-312,0-1 0,-1 2 0,0-1 1,0 1-1,-12-9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3:55:31.642"/>
    </inkml:context>
    <inkml:brush xml:id="br0">
      <inkml:brushProperty name="width" value="0.35" units="cm"/>
      <inkml:brushProperty name="height" value="0.35" units="cm"/>
      <inkml:brushProperty name="color" value="#FFFFFF"/>
    </inkml:brush>
  </inkml:definitions>
  <inkml:trace contextRef="#ctx0" brushRef="#br0">6645 1333 24575,'1'0'0,"0"0"0,0-1 0,-1 1 0,1 0 0,0-1 0,0 1 0,0-1 0,0 1 0,0-1 0,0 1 0,-1-1 0,1 0 0,0 1 0,0-1 0,-1 0 0,1 0 0,0 1 0,-1-1 0,1 0 0,-1 0 0,1 0 0,-1 0 0,0 0 0,1 0 0,-1 0 0,0-2 0,6-30 0,-5 30 0,3-55 0,-4-70 0,-1 58 0,-1 36 0,-2 0 0,-8-37 0,1 13 0,-1-3 0,7 38 0,0 0 0,-1-39 0,0-33 0,6 95 0,-1 0 0,1-1 0,0 1 0,0 0 0,0 0 0,0 0 0,0 0 0,0 0 0,0 0 0,0-1 0,0 1 0,0 0 0,0 0 0,0 0 0,1 0 0,-1 0 0,0 0 0,0 0 0,0-1 0,0 1 0,0 0 0,0 0 0,0 0 0,0 0 0,0 0 0,0 0 0,0 0 0,0 0 0,1 0 0,-1-1 0,0 1 0,0 0 0,0 0 0,0 0 0,0 0 0,0 0 0,0 0 0,1 0 0,-1 0 0,0 0 0,0 0 0,0 0 0,0 0 0,0 0 0,0 0 0,0 0 0,1 0 0,-1 0 0,0 0 0,0 0 0,0 0 0,0 0 0,0 0 0,0 0 0,1 0 0,9 7 0,8 13 0,-13-13 0,-1 1 0,1 0 0,-2 1 0,1-1 0,-1 1 0,-1-1 0,1 1 0,-1 0 0,-1 0 0,1 11 0,0 16 0,-5 45 0,1-30 0,2 598 0,0-644 0,0 0 0,-1 0 0,1 0 0,-1 0 0,0-1 0,0 1 0,0 0 0,0 0 0,-4 7 0,3-9 0,0-1 0,0 1 0,-1 0 0,1-1 0,0 1 0,-1-1 0,0 0 0,1 0 0,-1 0 0,0 0 0,0 0 0,0-1 0,0 1 0,0-1 0,-4 2 0,-10 1 5,0 0 0,0-1 0,0 0-1,0-1 1,0-1 0,0-1 0,-33-4-1,-125-27-82,112 18-46,29 6 68,-567-102-886,506 94 942,-136-43 0,190 47 193,0 1 1,0 2 0,-1 2 0,0 1-1,-49 2 1,-39 4-194,156-3 0,-1-2 0,0-1 0,34-10 0,-28 6 0,1 2 0,-1 0 0,44-2 0,30 11 0,40-3 0,-132-1 0,0 0 0,0-1 0,0-1 0,-1 0 0,17-8 0,-14 6 0,0 0 0,0 1 0,19-4 0,-8 6 0,45 1 0,-49 2 0,-1 0 0,1-2 0,31-6 0,-27 3 0,0 0 0,1 1 0,30 1 0,-795 2 0,342 3 0,307-2 0,-522-22 0,-75-36 0,145 53 0,323 6 0,243-1 0,11 1 0,48-7 0,-71 5 0,0-2 0,0 0 0,0 0 0,0-1 0,0-1 0,-1 0 0,22-12 0,43-40 0,-50 35 0,32-19 0,-50 35 0,1 1 0,0 0 0,0 1 0,1 0 0,-1 0 0,1 1 0,16-2 0,-13 4 0,-19 6 0,-27 7 0,-62 15-239,-138 21 0,-107-4-622,161-23 545,-337 61-1490,-209 22 963,652-101 827,-45 16 2784,163-13-1450,79-3-1294,1-5-1,211-32 0,532-59-1168,-627 72 889,-45-1 203,163-7 1624,-354 29-1561,0 0 0,0 0 0,0 1-1,0 0 1,10 2 0,-15-2-10,0-1-1,0 1 1,0-1 0,1 1-1,-1 0 1,0-1 0,0 1-1,0 0 1,0 0-1,0 0 1,0-1 0,0 1-1,0 0 1,-1 0 0,1 1-1,0-1 1,-1 0 0,1 0-1,0 0 1,-1 0 0,1 1-1,-1-1 1,0 0-1,1 0 1,-1 1 0,0-1-1,0 0 1,0 1 0,0-1-1,0 0 1,0 0 0,-1 3-1,-1 3 1,0 0 0,0-1 0,-1 1 0,0-1 0,0 1 0,-1-1 0,0 0 0,0 0 0,0-1 0,-1 1 0,0-1 0,0 0 0,-6 5 0,-13 10 0,-43 28 0,-15-1 0,-2-3 0,-155 56 0,38-34 0,166-57 0,-1-1 0,0-2 0,-64 2 0,59-11 0,23-5 0,18 7 0,-1 1 0,1-1 0,0 1 0,0-1 0,-1 1 0,1-1 0,0 1 0,0 0 0,0-1 0,0 1 0,0-1 0,0 1 0,0-1 0,0 1 0,0-1 0,0 1 0,0-1 0,0 1 0,0-1 0,0 1 0,0-1 0,0 1 0,0-1 0,0 1 0,1-1 0,-1 1 0,0-1 0,0 1 0,1 0 0,-1-1 0,0 1 0,1-1 0,4-5 0,0 1 0,1 1 0,-1-1 0,1 1 0,0-1 0,0 2 0,0-1 0,0 1 0,1 0 0,6-3 0,77-21 0,-70 21 0,67-19-73,142-63-1,103-52-404,-277 122 427,0 1-1,2 3 1,0 2-1,73-5 1,-102 12 14,-27 5 42,0 0 0,-1 0-1,1 0 1,-1 0 0,1 0-1,0 0 1,-1-1 0,1 1 0,-1 0-1,1 0 1,-1 0 0,1-1-1,-1 1 1,1 0 0,-1-1 0,1 1-1,-1-1 1,1 1 0,-1 0-1,1-1 1,-1 1 0,0-1 0,1 1-1,-1-1 1,0 1 0,1-1-1,-1 1 1,0-1 0,0 0 0,1 1-1,-1-1 1,0 1 0,0-1-1,0 0 1,0 1 0,0-1 0,0 1-1,0-2 1,-1 1 30,-1 0 1,1 0-1,-1 1 1,1-1-1,0 0 0,-1 1 1,1-1-1,-1 1 0,0 0 1,1-1-1,-1 1 1,1 0-1,-1 0 0,1 0 1,-1 0-1,0 0 1,1 1-1,-1-1 0,-2 1 1,-2-1-9,-48 6-27,-1 2 0,-75 21 0,-108 47 0,-399 90-1226,516-145 870,0-5 1,-178 0-1,-245-32-731,417 10 1028,-436 5-938,531 1 1570,46-4 257,55-6 457,231-33-542,17-1-469,-220 34-276,183-45 0,-179 28 121,-158 29 483,-15 14-604,0 3 0,-132 54 0,99-32 0,81-32 0,5-1 0,0-1 0,0-1 0,0 0 0,0-1 0,-1-2 0,0 0 0,-26 1 0,44-4 0,-1-1 0,1 1 0,-1-1 0,1 0 0,0 1 0,0-1 0,-1 0 0,1 0 0,0-1 0,0 1 0,0 0 0,0-1 0,0 1 0,0-1 0,1 0 0,-1 1 0,0-1 0,1 0 0,-1 0 0,1 0 0,0 0 0,0 0 0,0-1 0,0 1 0,0 0 0,0 0 0,1-1 0,-1 1 0,1 0 0,-1-1 0,1-3 0,-2-10 0,1 0 0,1-1 0,3-27 0,-1 20 0,-2 22 0,-2-43 0,2 44 0,0 0 0,0-1 0,0 1 0,0 0 0,0-1 0,-1 1 0,1 0 0,-1 0 0,1-1 0,-1 1 0,1 0 0,-1 0 0,0 0 0,0 0 0,1 0 0,-1-1 0,0 1 0,0 1 0,0-1 0,0 0 0,0 0 0,0 0 0,0 1 0,-1-1 0,1 0 0,0 1 0,0-1 0,0 1 0,-2-1 0,2 1 0,-1 0 0,1 1 0,0-1 0,0 0 0,0 1 0,0-1 0,0 1 0,0-1 0,0 1 0,0-1 0,0 1 0,0 0 0,0 0 0,0-1 0,0 1 0,1 0 0,-1 0 0,0 0 0,1 0 0,-1 0 0,0 0 0,1 0 0,-1 0 0,0 2 0,-11 31 0,10-26 0,-5 11 0,0 0 0,-1 0 0,0 0 0,-2-1 0,0 0 0,-1-1 0,-1 0 0,-1-1 0,0 0 0,-1-1 0,-29 24 0,12-12 0,21-19 0,1 1 0,-1-1 0,-1-1 0,-17 10 0,28-17 0,-1 1 0,0-1 0,0 1 0,0-1 0,0 0 0,0 0 0,0 1 0,0-1 0,0 0 0,0 0 0,0 0 0,0 0 0,0 0 0,0 0 0,0 0 0,0-1 0,0 1 0,0 0 0,0 0 0,0-1 0,0 1 0,0-1 0,0 1 0,-1-2 0,0 1 0,1-1 0,0 1 0,-1-1 0,1 0 0,0 0 0,0 0 0,0 1 0,0-1 0,0 0 0,0 0 0,0-3 0,-2-9 0,1 1 0,0 0 0,0-16 0,2 19 0,-2-474-493,5 263 344,-25-347 138,21 516-7,1 38 38,0-1 1,0 1 0,-2-1 0,0 1 0,-6-24 0,4 36 404,1 8-314,-3 13-110,-13 73 1,-4-2 0,-53 132 0,52-164-1,-4-2-1,-1-1 1,-3-1 0,-70 90-1,-24 1 0,114-127 0,12-18 0,0 1 0,0-1 0,0 0 0,0 0 0,0 0 0,0 0 0,-1 0 0,1 0 0,0 0 0,0 1 0,0-1 0,0 0 0,0 0 0,0 0 0,0 0 0,0 0 0,0 0 0,0 1 0,0-1 0,0 0 0,0 0 0,0 0 0,0 0 0,0 0 0,0 0 0,0 1 0,0-1 0,0 0 0,0 0 0,0 0 0,0 0 0,1 0 0,-1 0 0,0 0 0,0 1 0,0-1 0,0 0 0,0 0 0,0 0 0,0 0 0,0 0 0,0 0 0,1 0 0,-1 0 0,0 0 0,0 0 0,0 1 0,0-1 0,0 0 0,0 0 0,1 0 0,-1 0 0,0 0 0,3-1 0,0-1 0,0 1 0,0-1 0,0 1 0,0-1 0,0 0 0,4-4 0,33-23 0,-2-2 0,-1-2 0,-1-1 0,-2-2 0,42-58 0,-35 34 0,-10 17 0,-1-2 0,-3-1 0,36-81 0,-57 113 0,-2 12 0,-2 28 0,-6 144 0,4 108 0,0-274 0,0 1 0,0 0 0,1-1 0,0 1 0,0-1 0,0 1 0,0-1 0,1 1 0,-1-1 0,1 0 0,5 8 0,-7-12 0,1 0 0,-1 0 0,0 0 0,1 0 0,-1 0 0,0 0 0,1-1 0,-1 1 0,0 0 0,1 0 0,-1 0 0,0 0 0,1-1 0,-1 1 0,0 0 0,1 0 0,-1 0 0,0-1 0,0 1 0,1 0 0,-1-1 0,0 1 0,0 0 0,0-1 0,1 1 0,-1 0 0,0-1 0,0 1 0,0 0 0,0-1 0,0 1 0,0 0 0,0-1 0,0 1 0,0 0 0,0-1 0,0 1 0,0-1 0,0 1 0,0 0 0,0-1 0,0 1 0,3-20 0,0-273 0,-5 151 0,0 27 0,4-123 0,-1 234 0,-1 1 0,0 0 0,1-1 0,0 1 0,-1 0 0,2-1 0,-1 1 0,0 0 0,0 0 0,1 0 0,0 0 0,0 0 0,3-3 0,-4 4 0,0 1 0,1 0 0,-1 0 0,1 0 0,0 0 0,-1 0 0,1 0 0,0 0 0,-1 1 0,1-1 0,0 1 0,0-1 0,0 1 0,-1 0 0,1-1 0,0 1 0,0 0 0,0 0 0,0 1 0,0-1 0,-1 0 0,1 0 0,0 1 0,0-1 0,3 3 0,7 2 0,-1 0 0,0 1 0,0 1 0,-1 0 0,0 0 0,0 1 0,15 16 0,61 74 0,-71-80 0,117 145-249,137 166-469,122 187 718,-273-353 0,-89-122-11,6 4 68,-3 2 1,32 63-1,-33-45 212,-2 1-1,36 129 1,-56-158-269,6 18 0,-2 1 0,10 109 0,-23-161 0,0 0 0,0 0 0,0 1 0,-1-1 0,1 0 0,-1 0 0,0 0 0,0 0 0,-1 0 0,1-1 0,-1 1 0,0 0 0,0 0 0,0-1 0,0 1 0,0-1 0,-1 0 0,0 0 0,0 0 0,-5 5 0,1-4 0,0 1 0,-1-1 0,1-1 0,-1 1 0,0-1 0,0-1 0,0 1 0,0-1 0,-11 1 0,-94 14 0,-183 36 0,210-38 0,-26 7 0,110-21 0,0 0 0,0-1 0,0 1 0,0-1 0,0 1 0,-1-1 0,1 0 0,0 0 0,0 0 0,0 0 0,0 0 0,0 0 0,-1-1 0,1 1 0,0-1 0,0 0 0,0 1 0,-2-2 0,2 0 0,0 0 0,1 1 0,-1-1 0,1 0 0,0 0 0,-1 0 0,1 0 0,0 0 0,0 0 0,0 0 0,0 0 0,1 0 0,-1 0 0,1-1 0,-1 1 0,1 0 0,-1-4 0,-3-61 0,7-114 0,0 130 0,-2 28 0,1 1 0,1-1 0,2 1 0,0 0 0,1 0 0,1 0 0,1 1 0,1 0 0,1 0 0,1 1 0,0 1 0,2 0 0,0 0 0,19-20 0,15-11 0,54-45 0,-65 65 0,-2-1 0,-2-2 0,-1-1 0,38-55 0,-56 69 0,1 0 0,1 1 0,1 1 0,1 0 0,1 1 0,0 1 0,39-27 0,-1 3 0,68-64 0,-84 61 0,-38 40 0,1 0 0,-1 0 0,0 0 0,-1-1 0,1 1 0,0 0 0,-1-1 0,0 1 0,0-1 0,0 0 0,0 1 0,-1-1 0,1-5 0,-1 7 0,-1 0 0,1 1 0,-1-1 0,1 1 0,-1-1 0,0 1 0,0-1 0,0 1 0,0-1 0,0 1 0,0 0 0,0-1 0,0 1 0,0 0 0,-1 0 0,1 0 0,0 0 0,-1 0 0,1 0 0,-1 0 0,1 0 0,-1 1 0,1-1 0,-1 1 0,0-1 0,1 1 0,-1-1 0,-3 1 0,-7-2 0,-1 0 0,-23 1 0,26 0 0,-240-10 0,-178-2 0,417 12 0,0 1 0,1-1 0,-1-1 0,0 0 0,-18-6 0,26 7 0,0 0 0,1-1 0,-1 1 0,0 0 0,1-1 0,-1 0 0,1 1 0,0-1 0,0 0 0,0 0 0,-3-4 0,4 5 0,0-1 0,0 0 0,1 1 0,-1-1 0,0 1 0,1-1 0,-1 0 0,1 1 0,0-1 0,0 0 0,0 0 0,-1 1 0,2-1 0,-1 0 0,0 1 0,0-1 0,0 0 0,1 1 0,-1-1 0,1 0 0,0-1 0,1 0 0,-1 1 0,1-1 0,-1 1 0,1 0 0,0 0 0,0 0 0,0 0 0,0 0 0,0 0 0,1 0 0,-1 0 0,0 1 0,1 0 0,-1-1 0,1 1 0,5-2 0,52-12 0,-39 10 0,41-9 0,257-72 0,-98 29 0,-144 41 0,105-38 0,-160 46 0,0 0 0,0 2 0,1 0 0,-1 1 0,1 2 0,0 0 0,0 2 0,28 0 0,-159 2 0,39 1 0,-578-2-1365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7:59.764"/>
    </inkml:context>
    <inkml:brush xml:id="br0">
      <inkml:brushProperty name="width" value="0.35" units="cm"/>
      <inkml:brushProperty name="height" value="0.35" units="cm"/>
      <inkml:brushProperty name="color" value="#FFFFFF"/>
    </inkml:brush>
  </inkml:definitions>
  <inkml:trace contextRef="#ctx0" brushRef="#br0">1971 0 24526,'-1971'660'0,"8614"-660"0,-6682-660 0,-4594 660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18B1768B-FEFB-43A8-BFCA-E6A3C39A41C1}" type="datetimeFigureOut">
              <a:rPr lang="en-US" smtClean="0"/>
              <a:t>5/16/2025</a:t>
            </a:fld>
            <a:endParaRPr lang="en-US"/>
          </a:p>
        </p:txBody>
      </p:sp>
      <p:sp>
        <p:nvSpPr>
          <p:cNvPr id="4" name="Slide Image Placeholder 3"/>
          <p:cNvSpPr>
            <a:spLocks noGrp="1" noRot="1" noChangeAspect="1"/>
          </p:cNvSpPr>
          <p:nvPr>
            <p:ph type="sldImg" idx="2"/>
          </p:nvPr>
        </p:nvSpPr>
        <p:spPr>
          <a:xfrm>
            <a:off x="3332163" y="971550"/>
            <a:ext cx="3394075" cy="26225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F8527886-A6D0-461C-9C09-9D5572293F8F}" type="slidenum">
              <a:rPr lang="en-US" smtClean="0"/>
              <a:t>‹#›</a:t>
            </a:fld>
            <a:endParaRPr lang="en-US"/>
          </a:p>
        </p:txBody>
      </p:sp>
    </p:spTree>
    <p:extLst>
      <p:ext uri="{BB962C8B-B14F-4D97-AF65-F5344CB8AC3E}">
        <p14:creationId xmlns:p14="http://schemas.microsoft.com/office/powerpoint/2010/main" val="3604845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4380" y="2409444"/>
            <a:ext cx="8549640" cy="163220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1056132"/>
            <a:ext cx="10058400" cy="5669280"/>
          </a:xfrm>
          <a:prstGeom prst="rect">
            <a:avLst/>
          </a:prstGeom>
        </p:spPr>
      </p:pic>
      <p:pic>
        <p:nvPicPr>
          <p:cNvPr id="17" name="bg object 17"/>
          <p:cNvPicPr/>
          <p:nvPr/>
        </p:nvPicPr>
        <p:blipFill>
          <a:blip r:embed="rId8" cstate="print"/>
          <a:stretch>
            <a:fillRect/>
          </a:stretch>
        </p:blipFill>
        <p:spPr>
          <a:xfrm>
            <a:off x="8843771" y="1328928"/>
            <a:ext cx="1062227" cy="528827"/>
          </a:xfrm>
          <a:prstGeom prst="rect">
            <a:avLst/>
          </a:prstGeom>
        </p:spPr>
      </p:pic>
      <p:sp>
        <p:nvSpPr>
          <p:cNvPr id="18" name="bg object 18"/>
          <p:cNvSpPr/>
          <p:nvPr/>
        </p:nvSpPr>
        <p:spPr>
          <a:xfrm>
            <a:off x="691895" y="6295644"/>
            <a:ext cx="2266315" cy="317500"/>
          </a:xfrm>
          <a:custGeom>
            <a:avLst/>
            <a:gdLst/>
            <a:ahLst/>
            <a:cxnLst/>
            <a:rect l="l" t="t" r="r" b="b"/>
            <a:pathLst>
              <a:path w="2266315" h="317500">
                <a:moveTo>
                  <a:pt x="2266187" y="316991"/>
                </a:moveTo>
                <a:lnTo>
                  <a:pt x="0" y="316991"/>
                </a:lnTo>
                <a:lnTo>
                  <a:pt x="0" y="0"/>
                </a:lnTo>
                <a:lnTo>
                  <a:pt x="2266187" y="0"/>
                </a:lnTo>
                <a:lnTo>
                  <a:pt x="2266187" y="316991"/>
                </a:lnTo>
                <a:close/>
              </a:path>
            </a:pathLst>
          </a:custGeom>
          <a:solidFill>
            <a:srgbClr val="1869A5"/>
          </a:solidFill>
        </p:spPr>
        <p:txBody>
          <a:bodyPr wrap="square" lIns="0" tIns="0" rIns="0" bIns="0" rtlCol="0"/>
          <a:lstStyle/>
          <a:p>
            <a:endParaRPr/>
          </a:p>
        </p:txBody>
      </p:sp>
      <p:pic>
        <p:nvPicPr>
          <p:cNvPr id="19" name="bg object 19"/>
          <p:cNvPicPr/>
          <p:nvPr/>
        </p:nvPicPr>
        <p:blipFill>
          <a:blip r:embed="rId9" cstate="print"/>
          <a:stretch>
            <a:fillRect/>
          </a:stretch>
        </p:blipFill>
        <p:spPr>
          <a:xfrm>
            <a:off x="76200" y="1056131"/>
            <a:ext cx="1231391" cy="1147572"/>
          </a:xfrm>
          <a:prstGeom prst="rect">
            <a:avLst/>
          </a:prstGeom>
        </p:spPr>
      </p:pic>
      <p:sp>
        <p:nvSpPr>
          <p:cNvPr id="20" name="bg object 20"/>
          <p:cNvSpPr/>
          <p:nvPr/>
        </p:nvSpPr>
        <p:spPr>
          <a:xfrm>
            <a:off x="9060180" y="6300215"/>
            <a:ext cx="387350" cy="356870"/>
          </a:xfrm>
          <a:custGeom>
            <a:avLst/>
            <a:gdLst/>
            <a:ahLst/>
            <a:cxnLst/>
            <a:rect l="l" t="t" r="r" b="b"/>
            <a:pathLst>
              <a:path w="387350" h="356870">
                <a:moveTo>
                  <a:pt x="387096" y="356616"/>
                </a:moveTo>
                <a:lnTo>
                  <a:pt x="0" y="356616"/>
                </a:lnTo>
                <a:lnTo>
                  <a:pt x="0" y="0"/>
                </a:lnTo>
                <a:lnTo>
                  <a:pt x="387096" y="0"/>
                </a:lnTo>
                <a:lnTo>
                  <a:pt x="387096" y="356616"/>
                </a:lnTo>
                <a:close/>
              </a:path>
            </a:pathLst>
          </a:custGeom>
          <a:solidFill>
            <a:srgbClr val="1869A5"/>
          </a:solidFill>
        </p:spPr>
        <p:txBody>
          <a:bodyPr wrap="square" lIns="0" tIns="0" rIns="0" bIns="0" rtlCol="0"/>
          <a:lstStyle/>
          <a:p>
            <a:endParaRPr/>
          </a:p>
        </p:txBody>
      </p:sp>
      <p:sp>
        <p:nvSpPr>
          <p:cNvPr id="21" name="bg object 21"/>
          <p:cNvSpPr/>
          <p:nvPr/>
        </p:nvSpPr>
        <p:spPr>
          <a:xfrm>
            <a:off x="1519237" y="6400241"/>
            <a:ext cx="619760" cy="144145"/>
          </a:xfrm>
          <a:custGeom>
            <a:avLst/>
            <a:gdLst/>
            <a:ahLst/>
            <a:cxnLst/>
            <a:rect l="l" t="t" r="r" b="b"/>
            <a:pathLst>
              <a:path w="619760" h="144145">
                <a:moveTo>
                  <a:pt x="61048" y="109918"/>
                </a:moveTo>
                <a:lnTo>
                  <a:pt x="39712" y="109918"/>
                </a:lnTo>
                <a:lnTo>
                  <a:pt x="39712" y="29044"/>
                </a:lnTo>
                <a:lnTo>
                  <a:pt x="39712" y="15328"/>
                </a:lnTo>
                <a:lnTo>
                  <a:pt x="38188" y="15328"/>
                </a:lnTo>
                <a:lnTo>
                  <a:pt x="38188" y="13804"/>
                </a:lnTo>
                <a:lnTo>
                  <a:pt x="27432" y="13804"/>
                </a:lnTo>
                <a:lnTo>
                  <a:pt x="27432" y="15328"/>
                </a:lnTo>
                <a:lnTo>
                  <a:pt x="25908" y="15328"/>
                </a:lnTo>
                <a:lnTo>
                  <a:pt x="1524" y="30568"/>
                </a:lnTo>
                <a:lnTo>
                  <a:pt x="1524" y="32092"/>
                </a:lnTo>
                <a:lnTo>
                  <a:pt x="0" y="32092"/>
                </a:lnTo>
                <a:lnTo>
                  <a:pt x="0" y="41236"/>
                </a:lnTo>
                <a:lnTo>
                  <a:pt x="1524" y="41236"/>
                </a:lnTo>
                <a:lnTo>
                  <a:pt x="1524" y="42760"/>
                </a:lnTo>
                <a:lnTo>
                  <a:pt x="3048" y="41236"/>
                </a:lnTo>
                <a:lnTo>
                  <a:pt x="4572" y="41236"/>
                </a:lnTo>
                <a:lnTo>
                  <a:pt x="25908" y="29044"/>
                </a:lnTo>
                <a:lnTo>
                  <a:pt x="25908" y="109918"/>
                </a:lnTo>
                <a:lnTo>
                  <a:pt x="1524" y="109918"/>
                </a:lnTo>
                <a:lnTo>
                  <a:pt x="1524" y="111442"/>
                </a:lnTo>
                <a:lnTo>
                  <a:pt x="0" y="111442"/>
                </a:lnTo>
                <a:lnTo>
                  <a:pt x="0" y="119062"/>
                </a:lnTo>
                <a:lnTo>
                  <a:pt x="1524" y="119062"/>
                </a:lnTo>
                <a:lnTo>
                  <a:pt x="1524" y="120675"/>
                </a:lnTo>
                <a:lnTo>
                  <a:pt x="61048" y="120675"/>
                </a:lnTo>
                <a:lnTo>
                  <a:pt x="61048" y="109918"/>
                </a:lnTo>
                <a:close/>
              </a:path>
              <a:path w="619760" h="144145">
                <a:moveTo>
                  <a:pt x="149529" y="50380"/>
                </a:moveTo>
                <a:lnTo>
                  <a:pt x="144957" y="32092"/>
                </a:lnTo>
                <a:lnTo>
                  <a:pt x="141909" y="27520"/>
                </a:lnTo>
                <a:lnTo>
                  <a:pt x="139814" y="24472"/>
                </a:lnTo>
                <a:lnTo>
                  <a:pt x="138772" y="22948"/>
                </a:lnTo>
                <a:lnTo>
                  <a:pt x="135724" y="18376"/>
                </a:lnTo>
                <a:lnTo>
                  <a:pt x="135724" y="58000"/>
                </a:lnTo>
                <a:lnTo>
                  <a:pt x="135724" y="76390"/>
                </a:lnTo>
                <a:lnTo>
                  <a:pt x="134200" y="79438"/>
                </a:lnTo>
                <a:lnTo>
                  <a:pt x="134200" y="90106"/>
                </a:lnTo>
                <a:lnTo>
                  <a:pt x="132676" y="93154"/>
                </a:lnTo>
                <a:lnTo>
                  <a:pt x="132676" y="96202"/>
                </a:lnTo>
                <a:lnTo>
                  <a:pt x="131152" y="99250"/>
                </a:lnTo>
                <a:lnTo>
                  <a:pt x="129628" y="100774"/>
                </a:lnTo>
                <a:lnTo>
                  <a:pt x="128104" y="103822"/>
                </a:lnTo>
                <a:lnTo>
                  <a:pt x="123532" y="108394"/>
                </a:lnTo>
                <a:lnTo>
                  <a:pt x="120484" y="109918"/>
                </a:lnTo>
                <a:lnTo>
                  <a:pt x="118960" y="109918"/>
                </a:lnTo>
                <a:lnTo>
                  <a:pt x="115912" y="111442"/>
                </a:lnTo>
                <a:lnTo>
                  <a:pt x="108292" y="111442"/>
                </a:lnTo>
                <a:lnTo>
                  <a:pt x="102196" y="108394"/>
                </a:lnTo>
                <a:lnTo>
                  <a:pt x="97624" y="103822"/>
                </a:lnTo>
                <a:lnTo>
                  <a:pt x="94576" y="97726"/>
                </a:lnTo>
                <a:lnTo>
                  <a:pt x="93052" y="93154"/>
                </a:lnTo>
                <a:lnTo>
                  <a:pt x="91528" y="87058"/>
                </a:lnTo>
                <a:lnTo>
                  <a:pt x="91528" y="50380"/>
                </a:lnTo>
                <a:lnTo>
                  <a:pt x="93052" y="45808"/>
                </a:lnTo>
                <a:lnTo>
                  <a:pt x="93052" y="41236"/>
                </a:lnTo>
                <a:lnTo>
                  <a:pt x="94576" y="36664"/>
                </a:lnTo>
                <a:lnTo>
                  <a:pt x="96100" y="33616"/>
                </a:lnTo>
                <a:lnTo>
                  <a:pt x="102196" y="27520"/>
                </a:lnTo>
                <a:lnTo>
                  <a:pt x="108292" y="24472"/>
                </a:lnTo>
                <a:lnTo>
                  <a:pt x="118960" y="24472"/>
                </a:lnTo>
                <a:lnTo>
                  <a:pt x="120484" y="25996"/>
                </a:lnTo>
                <a:lnTo>
                  <a:pt x="122008" y="25996"/>
                </a:lnTo>
                <a:lnTo>
                  <a:pt x="125056" y="27520"/>
                </a:lnTo>
                <a:lnTo>
                  <a:pt x="129628" y="32092"/>
                </a:lnTo>
                <a:lnTo>
                  <a:pt x="129628" y="35140"/>
                </a:lnTo>
                <a:lnTo>
                  <a:pt x="131152" y="36664"/>
                </a:lnTo>
                <a:lnTo>
                  <a:pt x="132676" y="39712"/>
                </a:lnTo>
                <a:lnTo>
                  <a:pt x="132676" y="42760"/>
                </a:lnTo>
                <a:lnTo>
                  <a:pt x="134200" y="45808"/>
                </a:lnTo>
                <a:lnTo>
                  <a:pt x="134200" y="54952"/>
                </a:lnTo>
                <a:lnTo>
                  <a:pt x="135724" y="58000"/>
                </a:lnTo>
                <a:lnTo>
                  <a:pt x="135724" y="18376"/>
                </a:lnTo>
                <a:lnTo>
                  <a:pt x="131152" y="16852"/>
                </a:lnTo>
                <a:lnTo>
                  <a:pt x="126580" y="13804"/>
                </a:lnTo>
                <a:lnTo>
                  <a:pt x="100672" y="13804"/>
                </a:lnTo>
                <a:lnTo>
                  <a:pt x="86956" y="22948"/>
                </a:lnTo>
                <a:lnTo>
                  <a:pt x="85432" y="29044"/>
                </a:lnTo>
                <a:lnTo>
                  <a:pt x="82384" y="33616"/>
                </a:lnTo>
                <a:lnTo>
                  <a:pt x="79336" y="39712"/>
                </a:lnTo>
                <a:lnTo>
                  <a:pt x="77812" y="45808"/>
                </a:lnTo>
                <a:lnTo>
                  <a:pt x="77812" y="51904"/>
                </a:lnTo>
                <a:lnTo>
                  <a:pt x="76288" y="59524"/>
                </a:lnTo>
                <a:lnTo>
                  <a:pt x="76288" y="84010"/>
                </a:lnTo>
                <a:lnTo>
                  <a:pt x="77812" y="91630"/>
                </a:lnTo>
                <a:lnTo>
                  <a:pt x="105244" y="122199"/>
                </a:lnTo>
                <a:lnTo>
                  <a:pt x="118960" y="122199"/>
                </a:lnTo>
                <a:lnTo>
                  <a:pt x="148005" y="90106"/>
                </a:lnTo>
                <a:lnTo>
                  <a:pt x="149529" y="82486"/>
                </a:lnTo>
                <a:lnTo>
                  <a:pt x="149529" y="50380"/>
                </a:lnTo>
                <a:close/>
              </a:path>
              <a:path w="619760" h="144145">
                <a:moveTo>
                  <a:pt x="219633" y="3136"/>
                </a:moveTo>
                <a:lnTo>
                  <a:pt x="218109" y="1524"/>
                </a:lnTo>
                <a:lnTo>
                  <a:pt x="216585" y="0"/>
                </a:lnTo>
                <a:lnTo>
                  <a:pt x="207441" y="0"/>
                </a:lnTo>
                <a:lnTo>
                  <a:pt x="207441" y="1524"/>
                </a:lnTo>
                <a:lnTo>
                  <a:pt x="205917" y="1524"/>
                </a:lnTo>
                <a:lnTo>
                  <a:pt x="205917" y="3136"/>
                </a:lnTo>
                <a:lnTo>
                  <a:pt x="155625" y="138963"/>
                </a:lnTo>
                <a:lnTo>
                  <a:pt x="155625" y="142011"/>
                </a:lnTo>
                <a:lnTo>
                  <a:pt x="157149" y="142011"/>
                </a:lnTo>
                <a:lnTo>
                  <a:pt x="157149" y="143535"/>
                </a:lnTo>
                <a:lnTo>
                  <a:pt x="167817" y="143535"/>
                </a:lnTo>
                <a:lnTo>
                  <a:pt x="167817" y="142011"/>
                </a:lnTo>
                <a:lnTo>
                  <a:pt x="169341" y="142011"/>
                </a:lnTo>
                <a:lnTo>
                  <a:pt x="169341" y="140487"/>
                </a:lnTo>
                <a:lnTo>
                  <a:pt x="218109" y="4660"/>
                </a:lnTo>
                <a:lnTo>
                  <a:pt x="219633" y="3136"/>
                </a:lnTo>
                <a:close/>
              </a:path>
              <a:path w="619760" h="144145">
                <a:moveTo>
                  <a:pt x="295935" y="111442"/>
                </a:moveTo>
                <a:lnTo>
                  <a:pt x="294411" y="109918"/>
                </a:lnTo>
                <a:lnTo>
                  <a:pt x="274599" y="109918"/>
                </a:lnTo>
                <a:lnTo>
                  <a:pt x="274599" y="29044"/>
                </a:lnTo>
                <a:lnTo>
                  <a:pt x="274599" y="15328"/>
                </a:lnTo>
                <a:lnTo>
                  <a:pt x="273075" y="15328"/>
                </a:lnTo>
                <a:lnTo>
                  <a:pt x="273075" y="13804"/>
                </a:lnTo>
                <a:lnTo>
                  <a:pt x="262407" y="13804"/>
                </a:lnTo>
                <a:lnTo>
                  <a:pt x="262407" y="15328"/>
                </a:lnTo>
                <a:lnTo>
                  <a:pt x="260883" y="15328"/>
                </a:lnTo>
                <a:lnTo>
                  <a:pt x="236410" y="30568"/>
                </a:lnTo>
                <a:lnTo>
                  <a:pt x="234886" y="32092"/>
                </a:lnTo>
                <a:lnTo>
                  <a:pt x="234886" y="41236"/>
                </a:lnTo>
                <a:lnTo>
                  <a:pt x="239458" y="41236"/>
                </a:lnTo>
                <a:lnTo>
                  <a:pt x="259359" y="29044"/>
                </a:lnTo>
                <a:lnTo>
                  <a:pt x="259359" y="109918"/>
                </a:lnTo>
                <a:lnTo>
                  <a:pt x="236410" y="109918"/>
                </a:lnTo>
                <a:lnTo>
                  <a:pt x="236410" y="111442"/>
                </a:lnTo>
                <a:lnTo>
                  <a:pt x="234886" y="111442"/>
                </a:lnTo>
                <a:lnTo>
                  <a:pt x="234886" y="119062"/>
                </a:lnTo>
                <a:lnTo>
                  <a:pt x="236410" y="119062"/>
                </a:lnTo>
                <a:lnTo>
                  <a:pt x="236410" y="120675"/>
                </a:lnTo>
                <a:lnTo>
                  <a:pt x="294411" y="120675"/>
                </a:lnTo>
                <a:lnTo>
                  <a:pt x="295935" y="119062"/>
                </a:lnTo>
                <a:lnTo>
                  <a:pt x="295935" y="111442"/>
                </a:lnTo>
                <a:close/>
              </a:path>
              <a:path w="619760" h="144145">
                <a:moveTo>
                  <a:pt x="385953" y="88582"/>
                </a:moveTo>
                <a:lnTo>
                  <a:pt x="384429" y="87058"/>
                </a:lnTo>
                <a:lnTo>
                  <a:pt x="384429" y="85534"/>
                </a:lnTo>
                <a:lnTo>
                  <a:pt x="370713" y="85534"/>
                </a:lnTo>
                <a:lnTo>
                  <a:pt x="370713" y="25996"/>
                </a:lnTo>
                <a:lnTo>
                  <a:pt x="370713" y="16852"/>
                </a:lnTo>
                <a:lnTo>
                  <a:pt x="369189" y="15328"/>
                </a:lnTo>
                <a:lnTo>
                  <a:pt x="366141" y="15328"/>
                </a:lnTo>
                <a:lnTo>
                  <a:pt x="364617" y="13804"/>
                </a:lnTo>
                <a:lnTo>
                  <a:pt x="356997" y="13804"/>
                </a:lnTo>
                <a:lnTo>
                  <a:pt x="356997" y="25996"/>
                </a:lnTo>
                <a:lnTo>
                  <a:pt x="356997" y="85534"/>
                </a:lnTo>
                <a:lnTo>
                  <a:pt x="321843" y="85534"/>
                </a:lnTo>
                <a:lnTo>
                  <a:pt x="356997" y="25996"/>
                </a:lnTo>
                <a:lnTo>
                  <a:pt x="356997" y="13804"/>
                </a:lnTo>
                <a:lnTo>
                  <a:pt x="353949" y="13804"/>
                </a:lnTo>
                <a:lnTo>
                  <a:pt x="353949" y="15328"/>
                </a:lnTo>
                <a:lnTo>
                  <a:pt x="349275" y="15328"/>
                </a:lnTo>
                <a:lnTo>
                  <a:pt x="349275" y="16852"/>
                </a:lnTo>
                <a:lnTo>
                  <a:pt x="311175" y="80962"/>
                </a:lnTo>
                <a:lnTo>
                  <a:pt x="311175" y="82486"/>
                </a:lnTo>
                <a:lnTo>
                  <a:pt x="309651" y="82486"/>
                </a:lnTo>
                <a:lnTo>
                  <a:pt x="309651" y="96202"/>
                </a:lnTo>
                <a:lnTo>
                  <a:pt x="356997" y="96202"/>
                </a:lnTo>
                <a:lnTo>
                  <a:pt x="356997" y="120675"/>
                </a:lnTo>
                <a:lnTo>
                  <a:pt x="369189" y="120675"/>
                </a:lnTo>
                <a:lnTo>
                  <a:pt x="369189" y="119062"/>
                </a:lnTo>
                <a:lnTo>
                  <a:pt x="370713" y="119062"/>
                </a:lnTo>
                <a:lnTo>
                  <a:pt x="370713" y="96202"/>
                </a:lnTo>
                <a:lnTo>
                  <a:pt x="384429" y="96202"/>
                </a:lnTo>
                <a:lnTo>
                  <a:pt x="384429" y="93154"/>
                </a:lnTo>
                <a:lnTo>
                  <a:pt x="385953" y="93154"/>
                </a:lnTo>
                <a:lnTo>
                  <a:pt x="385953" y="88582"/>
                </a:lnTo>
                <a:close/>
              </a:path>
              <a:path w="619760" h="144145">
                <a:moveTo>
                  <a:pt x="453009" y="1524"/>
                </a:moveTo>
                <a:lnTo>
                  <a:pt x="451485" y="1524"/>
                </a:lnTo>
                <a:lnTo>
                  <a:pt x="451485" y="0"/>
                </a:lnTo>
                <a:lnTo>
                  <a:pt x="442341" y="0"/>
                </a:lnTo>
                <a:lnTo>
                  <a:pt x="442341" y="1524"/>
                </a:lnTo>
                <a:lnTo>
                  <a:pt x="440817" y="1524"/>
                </a:lnTo>
                <a:lnTo>
                  <a:pt x="440817" y="3136"/>
                </a:lnTo>
                <a:lnTo>
                  <a:pt x="390525" y="138963"/>
                </a:lnTo>
                <a:lnTo>
                  <a:pt x="390525" y="142011"/>
                </a:lnTo>
                <a:lnTo>
                  <a:pt x="392049" y="143535"/>
                </a:lnTo>
                <a:lnTo>
                  <a:pt x="402717" y="143535"/>
                </a:lnTo>
                <a:lnTo>
                  <a:pt x="402717" y="142011"/>
                </a:lnTo>
                <a:lnTo>
                  <a:pt x="404241" y="142011"/>
                </a:lnTo>
                <a:lnTo>
                  <a:pt x="404241" y="140487"/>
                </a:lnTo>
                <a:lnTo>
                  <a:pt x="453009" y="4660"/>
                </a:lnTo>
                <a:lnTo>
                  <a:pt x="453009" y="1524"/>
                </a:lnTo>
                <a:close/>
              </a:path>
              <a:path w="619760" h="144145">
                <a:moveTo>
                  <a:pt x="530821" y="111442"/>
                </a:moveTo>
                <a:lnTo>
                  <a:pt x="529297" y="111442"/>
                </a:lnTo>
                <a:lnTo>
                  <a:pt x="529297" y="109918"/>
                </a:lnTo>
                <a:lnTo>
                  <a:pt x="527773" y="109918"/>
                </a:lnTo>
                <a:lnTo>
                  <a:pt x="527773" y="108394"/>
                </a:lnTo>
                <a:lnTo>
                  <a:pt x="480529" y="108394"/>
                </a:lnTo>
                <a:lnTo>
                  <a:pt x="509485" y="79438"/>
                </a:lnTo>
                <a:lnTo>
                  <a:pt x="518629" y="65722"/>
                </a:lnTo>
                <a:lnTo>
                  <a:pt x="520153" y="61150"/>
                </a:lnTo>
                <a:lnTo>
                  <a:pt x="523201" y="58000"/>
                </a:lnTo>
                <a:lnTo>
                  <a:pt x="524725" y="53428"/>
                </a:lnTo>
                <a:lnTo>
                  <a:pt x="524725" y="47332"/>
                </a:lnTo>
                <a:lnTo>
                  <a:pt x="526249" y="44284"/>
                </a:lnTo>
                <a:lnTo>
                  <a:pt x="526249" y="36664"/>
                </a:lnTo>
                <a:lnTo>
                  <a:pt x="523201" y="30568"/>
                </a:lnTo>
                <a:lnTo>
                  <a:pt x="523201" y="25996"/>
                </a:lnTo>
                <a:lnTo>
                  <a:pt x="520153" y="24472"/>
                </a:lnTo>
                <a:lnTo>
                  <a:pt x="518629" y="21424"/>
                </a:lnTo>
                <a:lnTo>
                  <a:pt x="515581" y="18376"/>
                </a:lnTo>
                <a:lnTo>
                  <a:pt x="512533" y="16852"/>
                </a:lnTo>
                <a:lnTo>
                  <a:pt x="507961" y="15328"/>
                </a:lnTo>
                <a:lnTo>
                  <a:pt x="504913" y="13804"/>
                </a:lnTo>
                <a:lnTo>
                  <a:pt x="485101" y="13804"/>
                </a:lnTo>
                <a:lnTo>
                  <a:pt x="483577" y="15328"/>
                </a:lnTo>
                <a:lnTo>
                  <a:pt x="480529" y="15328"/>
                </a:lnTo>
                <a:lnTo>
                  <a:pt x="477481" y="16852"/>
                </a:lnTo>
                <a:lnTo>
                  <a:pt x="475957" y="16852"/>
                </a:lnTo>
                <a:lnTo>
                  <a:pt x="472909" y="18376"/>
                </a:lnTo>
                <a:lnTo>
                  <a:pt x="471385" y="19900"/>
                </a:lnTo>
                <a:lnTo>
                  <a:pt x="469861" y="19900"/>
                </a:lnTo>
                <a:lnTo>
                  <a:pt x="468337" y="21424"/>
                </a:lnTo>
                <a:lnTo>
                  <a:pt x="468337" y="22948"/>
                </a:lnTo>
                <a:lnTo>
                  <a:pt x="466813" y="22948"/>
                </a:lnTo>
                <a:lnTo>
                  <a:pt x="466813" y="33616"/>
                </a:lnTo>
                <a:lnTo>
                  <a:pt x="468337" y="35140"/>
                </a:lnTo>
                <a:lnTo>
                  <a:pt x="469861" y="35140"/>
                </a:lnTo>
                <a:lnTo>
                  <a:pt x="469861" y="33616"/>
                </a:lnTo>
                <a:lnTo>
                  <a:pt x="471385" y="33616"/>
                </a:lnTo>
                <a:lnTo>
                  <a:pt x="474433" y="30568"/>
                </a:lnTo>
                <a:lnTo>
                  <a:pt x="475957" y="30568"/>
                </a:lnTo>
                <a:lnTo>
                  <a:pt x="479005" y="29044"/>
                </a:lnTo>
                <a:lnTo>
                  <a:pt x="480529" y="27520"/>
                </a:lnTo>
                <a:lnTo>
                  <a:pt x="483577" y="27520"/>
                </a:lnTo>
                <a:lnTo>
                  <a:pt x="486625" y="25996"/>
                </a:lnTo>
                <a:lnTo>
                  <a:pt x="497293" y="25996"/>
                </a:lnTo>
                <a:lnTo>
                  <a:pt x="500341" y="27520"/>
                </a:lnTo>
                <a:lnTo>
                  <a:pt x="501865" y="27520"/>
                </a:lnTo>
                <a:lnTo>
                  <a:pt x="507961" y="33616"/>
                </a:lnTo>
                <a:lnTo>
                  <a:pt x="507961" y="36664"/>
                </a:lnTo>
                <a:lnTo>
                  <a:pt x="509485" y="38188"/>
                </a:lnTo>
                <a:lnTo>
                  <a:pt x="509485" y="50380"/>
                </a:lnTo>
                <a:lnTo>
                  <a:pt x="507961" y="53428"/>
                </a:lnTo>
                <a:lnTo>
                  <a:pt x="507961" y="56476"/>
                </a:lnTo>
                <a:lnTo>
                  <a:pt x="506437" y="59524"/>
                </a:lnTo>
                <a:lnTo>
                  <a:pt x="504913" y="62674"/>
                </a:lnTo>
                <a:lnTo>
                  <a:pt x="501865" y="65722"/>
                </a:lnTo>
                <a:lnTo>
                  <a:pt x="492721" y="79438"/>
                </a:lnTo>
                <a:lnTo>
                  <a:pt x="466813" y="105346"/>
                </a:lnTo>
                <a:lnTo>
                  <a:pt x="466813" y="106870"/>
                </a:lnTo>
                <a:lnTo>
                  <a:pt x="465289" y="108394"/>
                </a:lnTo>
                <a:lnTo>
                  <a:pt x="465289" y="109918"/>
                </a:lnTo>
                <a:lnTo>
                  <a:pt x="463765" y="109918"/>
                </a:lnTo>
                <a:lnTo>
                  <a:pt x="463765" y="117538"/>
                </a:lnTo>
                <a:lnTo>
                  <a:pt x="465289" y="119062"/>
                </a:lnTo>
                <a:lnTo>
                  <a:pt x="465289" y="120675"/>
                </a:lnTo>
                <a:lnTo>
                  <a:pt x="529297" y="120675"/>
                </a:lnTo>
                <a:lnTo>
                  <a:pt x="529297" y="119062"/>
                </a:lnTo>
                <a:lnTo>
                  <a:pt x="530821" y="117538"/>
                </a:lnTo>
                <a:lnTo>
                  <a:pt x="530821" y="111442"/>
                </a:lnTo>
                <a:close/>
              </a:path>
              <a:path w="619760" h="144145">
                <a:moveTo>
                  <a:pt x="619315" y="85534"/>
                </a:moveTo>
                <a:lnTo>
                  <a:pt x="604075" y="85534"/>
                </a:lnTo>
                <a:lnTo>
                  <a:pt x="604075" y="25996"/>
                </a:lnTo>
                <a:lnTo>
                  <a:pt x="604075" y="15328"/>
                </a:lnTo>
                <a:lnTo>
                  <a:pt x="601027" y="15328"/>
                </a:lnTo>
                <a:lnTo>
                  <a:pt x="599503" y="13804"/>
                </a:lnTo>
                <a:lnTo>
                  <a:pt x="591883" y="13804"/>
                </a:lnTo>
                <a:lnTo>
                  <a:pt x="591883" y="25996"/>
                </a:lnTo>
                <a:lnTo>
                  <a:pt x="591883" y="85534"/>
                </a:lnTo>
                <a:lnTo>
                  <a:pt x="556729" y="85534"/>
                </a:lnTo>
                <a:lnTo>
                  <a:pt x="590359" y="25996"/>
                </a:lnTo>
                <a:lnTo>
                  <a:pt x="591883" y="25996"/>
                </a:lnTo>
                <a:lnTo>
                  <a:pt x="591883" y="13804"/>
                </a:lnTo>
                <a:lnTo>
                  <a:pt x="588835" y="13804"/>
                </a:lnTo>
                <a:lnTo>
                  <a:pt x="587311" y="15328"/>
                </a:lnTo>
                <a:lnTo>
                  <a:pt x="584263" y="15328"/>
                </a:lnTo>
                <a:lnTo>
                  <a:pt x="584263" y="16852"/>
                </a:lnTo>
                <a:lnTo>
                  <a:pt x="546061" y="80962"/>
                </a:lnTo>
                <a:lnTo>
                  <a:pt x="544537" y="82486"/>
                </a:lnTo>
                <a:lnTo>
                  <a:pt x="544537" y="85534"/>
                </a:lnTo>
                <a:lnTo>
                  <a:pt x="543013" y="87058"/>
                </a:lnTo>
                <a:lnTo>
                  <a:pt x="543013" y="93154"/>
                </a:lnTo>
                <a:lnTo>
                  <a:pt x="544537" y="94678"/>
                </a:lnTo>
                <a:lnTo>
                  <a:pt x="544537" y="96202"/>
                </a:lnTo>
                <a:lnTo>
                  <a:pt x="591883" y="96202"/>
                </a:lnTo>
                <a:lnTo>
                  <a:pt x="591883" y="120675"/>
                </a:lnTo>
                <a:lnTo>
                  <a:pt x="604075" y="120675"/>
                </a:lnTo>
                <a:lnTo>
                  <a:pt x="604075" y="96202"/>
                </a:lnTo>
                <a:lnTo>
                  <a:pt x="617791" y="96202"/>
                </a:lnTo>
                <a:lnTo>
                  <a:pt x="619315" y="94678"/>
                </a:lnTo>
                <a:lnTo>
                  <a:pt x="619315" y="85534"/>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a:xfrm>
            <a:off x="502920" y="310896"/>
            <a:ext cx="9052560" cy="124358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502920" y="1787652"/>
            <a:ext cx="9052560"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419856" y="7228332"/>
            <a:ext cx="3218688" cy="3886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6" name="Holder 6"/>
          <p:cNvSpPr>
            <a:spLocks noGrp="1"/>
          </p:cNvSpPr>
          <p:nvPr>
            <p:ph type="sldNum" sz="quarter" idx="7"/>
          </p:nvPr>
        </p:nvSpPr>
        <p:spPr>
          <a:xfrm>
            <a:off x="7242048" y="7228332"/>
            <a:ext cx="2313432"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260.png"/><Relationship Id="rId7" Type="http://schemas.openxmlformats.org/officeDocument/2006/relationships/image" Target="../media/image280.png"/><Relationship Id="rId12" Type="http://schemas.openxmlformats.org/officeDocument/2006/relationships/image" Target="../media/image31.png"/><Relationship Id="rId2" Type="http://schemas.openxmlformats.org/officeDocument/2006/relationships/customXml" Target="../ink/ink9.xml"/><Relationship Id="rId1" Type="http://schemas.openxmlformats.org/officeDocument/2006/relationships/slideLayout" Target="../slideLayouts/slideLayout5.xml"/><Relationship Id="rId6" Type="http://schemas.openxmlformats.org/officeDocument/2006/relationships/customXml" Target="../ink/ink11.xml"/><Relationship Id="rId11" Type="http://schemas.openxmlformats.org/officeDocument/2006/relationships/image" Target="../media/image30.png"/><Relationship Id="rId5" Type="http://schemas.openxmlformats.org/officeDocument/2006/relationships/image" Target="../media/image270.png"/><Relationship Id="rId10" Type="http://schemas.openxmlformats.org/officeDocument/2006/relationships/customXml" Target="../ink/ink13.xml"/><Relationship Id="rId4" Type="http://schemas.openxmlformats.org/officeDocument/2006/relationships/customXml" Target="../ink/ink10.xml"/><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4.jp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jp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jp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hyperlink" Target="https://app.powerbi.com/view?r=eyJrIjoiNDkyZjBmZjItYWEwZC00NDIyLWFiMWYtMjBkNjhlNTk2Yzg2IiwidCI6IjhmY2Y0Y2Q5LTJmZTQtNDU3MS04NDMxLWIxN2MzZjI5ZWZiMyJ9&amp;pageName=7495c27e99088e81bb64"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1.jpg"/><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image" Target="../media/image51.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9.jp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customXml" Target="../ink/ink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customXml" Target="../ink/ink7.xml"/><Relationship Id="rId11" Type="http://schemas.openxmlformats.org/officeDocument/2006/relationships/image" Target="../media/image16.png"/><Relationship Id="rId5" Type="http://schemas.openxmlformats.org/officeDocument/2006/relationships/image" Target="../media/image17.png"/><Relationship Id="rId10" Type="http://schemas.openxmlformats.org/officeDocument/2006/relationships/image" Target="../media/image4.jpg"/><Relationship Id="rId4" Type="http://schemas.openxmlformats.org/officeDocument/2006/relationships/customXml" Target="../ink/ink6.xml"/><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46679" y="6424707"/>
            <a:ext cx="53975" cy="82550"/>
          </a:xfrm>
          <a:custGeom>
            <a:avLst/>
            <a:gdLst/>
            <a:ahLst/>
            <a:cxnLst/>
            <a:rect l="l" t="t" r="r" b="b"/>
            <a:pathLst>
              <a:path w="53975" h="82550">
                <a:moveTo>
                  <a:pt x="45815" y="3048"/>
                </a:moveTo>
                <a:lnTo>
                  <a:pt x="21431" y="3048"/>
                </a:lnTo>
                <a:lnTo>
                  <a:pt x="24479" y="1524"/>
                </a:lnTo>
                <a:lnTo>
                  <a:pt x="29051" y="0"/>
                </a:lnTo>
                <a:lnTo>
                  <a:pt x="36671" y="0"/>
                </a:lnTo>
                <a:lnTo>
                  <a:pt x="38195" y="1524"/>
                </a:lnTo>
                <a:lnTo>
                  <a:pt x="44291" y="1524"/>
                </a:lnTo>
                <a:lnTo>
                  <a:pt x="45815" y="3048"/>
                </a:lnTo>
                <a:close/>
              </a:path>
              <a:path w="53975" h="82550">
                <a:moveTo>
                  <a:pt x="38195" y="80867"/>
                </a:moveTo>
                <a:lnTo>
                  <a:pt x="13811" y="80867"/>
                </a:lnTo>
                <a:lnTo>
                  <a:pt x="7715" y="74771"/>
                </a:lnTo>
                <a:lnTo>
                  <a:pt x="6096" y="71723"/>
                </a:lnTo>
                <a:lnTo>
                  <a:pt x="4572" y="70199"/>
                </a:lnTo>
                <a:lnTo>
                  <a:pt x="3048" y="67151"/>
                </a:lnTo>
                <a:lnTo>
                  <a:pt x="3048" y="64103"/>
                </a:lnTo>
                <a:lnTo>
                  <a:pt x="1524" y="61055"/>
                </a:lnTo>
                <a:lnTo>
                  <a:pt x="1524" y="54959"/>
                </a:lnTo>
                <a:lnTo>
                  <a:pt x="0" y="51911"/>
                </a:lnTo>
                <a:lnTo>
                  <a:pt x="0" y="38195"/>
                </a:lnTo>
                <a:lnTo>
                  <a:pt x="1524" y="33528"/>
                </a:lnTo>
                <a:lnTo>
                  <a:pt x="1524" y="27432"/>
                </a:lnTo>
                <a:lnTo>
                  <a:pt x="4572" y="21336"/>
                </a:lnTo>
                <a:lnTo>
                  <a:pt x="4572" y="18288"/>
                </a:lnTo>
                <a:lnTo>
                  <a:pt x="7715" y="15240"/>
                </a:lnTo>
                <a:lnTo>
                  <a:pt x="10763" y="9144"/>
                </a:lnTo>
                <a:lnTo>
                  <a:pt x="15335" y="4572"/>
                </a:lnTo>
                <a:lnTo>
                  <a:pt x="18383" y="3048"/>
                </a:lnTo>
                <a:lnTo>
                  <a:pt x="47339" y="3048"/>
                </a:lnTo>
                <a:lnTo>
                  <a:pt x="48863" y="4572"/>
                </a:lnTo>
                <a:lnTo>
                  <a:pt x="48863" y="9144"/>
                </a:lnTo>
                <a:lnTo>
                  <a:pt x="26003" y="9144"/>
                </a:lnTo>
                <a:lnTo>
                  <a:pt x="19907" y="12192"/>
                </a:lnTo>
                <a:lnTo>
                  <a:pt x="16859" y="18288"/>
                </a:lnTo>
                <a:lnTo>
                  <a:pt x="15335" y="19812"/>
                </a:lnTo>
                <a:lnTo>
                  <a:pt x="13811" y="22860"/>
                </a:lnTo>
                <a:lnTo>
                  <a:pt x="12287" y="27432"/>
                </a:lnTo>
                <a:lnTo>
                  <a:pt x="12287" y="30480"/>
                </a:lnTo>
                <a:lnTo>
                  <a:pt x="10763" y="33528"/>
                </a:lnTo>
                <a:lnTo>
                  <a:pt x="10763" y="38195"/>
                </a:lnTo>
                <a:lnTo>
                  <a:pt x="46577" y="38195"/>
                </a:lnTo>
                <a:lnTo>
                  <a:pt x="47339" y="39719"/>
                </a:lnTo>
                <a:lnTo>
                  <a:pt x="48863" y="41243"/>
                </a:lnTo>
                <a:lnTo>
                  <a:pt x="19907" y="41243"/>
                </a:lnTo>
                <a:lnTo>
                  <a:pt x="18383" y="42767"/>
                </a:lnTo>
                <a:lnTo>
                  <a:pt x="16859" y="42767"/>
                </a:lnTo>
                <a:lnTo>
                  <a:pt x="15335" y="44291"/>
                </a:lnTo>
                <a:lnTo>
                  <a:pt x="13811" y="44291"/>
                </a:lnTo>
                <a:lnTo>
                  <a:pt x="12287" y="45815"/>
                </a:lnTo>
                <a:lnTo>
                  <a:pt x="10763" y="45815"/>
                </a:lnTo>
                <a:lnTo>
                  <a:pt x="10763" y="51911"/>
                </a:lnTo>
                <a:lnTo>
                  <a:pt x="12287" y="54959"/>
                </a:lnTo>
                <a:lnTo>
                  <a:pt x="12287" y="62579"/>
                </a:lnTo>
                <a:lnTo>
                  <a:pt x="13811" y="65627"/>
                </a:lnTo>
                <a:lnTo>
                  <a:pt x="15335" y="67151"/>
                </a:lnTo>
                <a:lnTo>
                  <a:pt x="16859" y="70199"/>
                </a:lnTo>
                <a:lnTo>
                  <a:pt x="18383" y="71723"/>
                </a:lnTo>
                <a:lnTo>
                  <a:pt x="19907" y="71723"/>
                </a:lnTo>
                <a:lnTo>
                  <a:pt x="21431" y="73247"/>
                </a:lnTo>
                <a:lnTo>
                  <a:pt x="47339" y="73247"/>
                </a:lnTo>
                <a:lnTo>
                  <a:pt x="41243" y="79343"/>
                </a:lnTo>
                <a:lnTo>
                  <a:pt x="38195" y="80867"/>
                </a:lnTo>
                <a:close/>
              </a:path>
              <a:path w="53975" h="82550">
                <a:moveTo>
                  <a:pt x="47339" y="12192"/>
                </a:moveTo>
                <a:lnTo>
                  <a:pt x="45815" y="12192"/>
                </a:lnTo>
                <a:lnTo>
                  <a:pt x="45815" y="10668"/>
                </a:lnTo>
                <a:lnTo>
                  <a:pt x="41243" y="10668"/>
                </a:lnTo>
                <a:lnTo>
                  <a:pt x="39719" y="9144"/>
                </a:lnTo>
                <a:lnTo>
                  <a:pt x="48863" y="9144"/>
                </a:lnTo>
                <a:lnTo>
                  <a:pt x="48863" y="10668"/>
                </a:lnTo>
                <a:lnTo>
                  <a:pt x="47339" y="12192"/>
                </a:lnTo>
                <a:close/>
              </a:path>
              <a:path w="53975" h="82550">
                <a:moveTo>
                  <a:pt x="38195" y="33528"/>
                </a:moveTo>
                <a:lnTo>
                  <a:pt x="24479" y="33528"/>
                </a:lnTo>
                <a:lnTo>
                  <a:pt x="26003" y="32004"/>
                </a:lnTo>
                <a:lnTo>
                  <a:pt x="33623" y="32004"/>
                </a:lnTo>
                <a:lnTo>
                  <a:pt x="38195" y="33528"/>
                </a:lnTo>
                <a:close/>
              </a:path>
              <a:path w="53975" h="82550">
                <a:moveTo>
                  <a:pt x="46577" y="38195"/>
                </a:moveTo>
                <a:lnTo>
                  <a:pt x="10763" y="38195"/>
                </a:lnTo>
                <a:lnTo>
                  <a:pt x="12287" y="36671"/>
                </a:lnTo>
                <a:lnTo>
                  <a:pt x="13811" y="36671"/>
                </a:lnTo>
                <a:lnTo>
                  <a:pt x="15335" y="35052"/>
                </a:lnTo>
                <a:lnTo>
                  <a:pt x="16859" y="35052"/>
                </a:lnTo>
                <a:lnTo>
                  <a:pt x="18383" y="33528"/>
                </a:lnTo>
                <a:lnTo>
                  <a:pt x="41243" y="33528"/>
                </a:lnTo>
                <a:lnTo>
                  <a:pt x="42767" y="35052"/>
                </a:lnTo>
                <a:lnTo>
                  <a:pt x="45815" y="36671"/>
                </a:lnTo>
                <a:lnTo>
                  <a:pt x="46577" y="38195"/>
                </a:lnTo>
                <a:close/>
              </a:path>
              <a:path w="53975" h="82550">
                <a:moveTo>
                  <a:pt x="47339" y="73247"/>
                </a:moveTo>
                <a:lnTo>
                  <a:pt x="32099" y="73247"/>
                </a:lnTo>
                <a:lnTo>
                  <a:pt x="33623" y="71723"/>
                </a:lnTo>
                <a:lnTo>
                  <a:pt x="35147" y="71723"/>
                </a:lnTo>
                <a:lnTo>
                  <a:pt x="41243" y="65627"/>
                </a:lnTo>
                <a:lnTo>
                  <a:pt x="41243" y="61055"/>
                </a:lnTo>
                <a:lnTo>
                  <a:pt x="42767" y="58007"/>
                </a:lnTo>
                <a:lnTo>
                  <a:pt x="42767" y="53435"/>
                </a:lnTo>
                <a:lnTo>
                  <a:pt x="41243" y="51911"/>
                </a:lnTo>
                <a:lnTo>
                  <a:pt x="41243" y="47339"/>
                </a:lnTo>
                <a:lnTo>
                  <a:pt x="39719" y="45815"/>
                </a:lnTo>
                <a:lnTo>
                  <a:pt x="39719" y="44291"/>
                </a:lnTo>
                <a:lnTo>
                  <a:pt x="38195" y="44291"/>
                </a:lnTo>
                <a:lnTo>
                  <a:pt x="35147" y="41243"/>
                </a:lnTo>
                <a:lnTo>
                  <a:pt x="48863" y="41243"/>
                </a:lnTo>
                <a:lnTo>
                  <a:pt x="50387" y="44291"/>
                </a:lnTo>
                <a:lnTo>
                  <a:pt x="51911" y="45815"/>
                </a:lnTo>
                <a:lnTo>
                  <a:pt x="51911" y="48863"/>
                </a:lnTo>
                <a:lnTo>
                  <a:pt x="53435" y="51911"/>
                </a:lnTo>
                <a:lnTo>
                  <a:pt x="53435" y="59531"/>
                </a:lnTo>
                <a:lnTo>
                  <a:pt x="51911" y="62579"/>
                </a:lnTo>
                <a:lnTo>
                  <a:pt x="51911" y="65627"/>
                </a:lnTo>
                <a:lnTo>
                  <a:pt x="48863" y="71723"/>
                </a:lnTo>
                <a:lnTo>
                  <a:pt x="47339" y="73247"/>
                </a:lnTo>
                <a:close/>
              </a:path>
              <a:path w="53975" h="82550">
                <a:moveTo>
                  <a:pt x="30575" y="82391"/>
                </a:moveTo>
                <a:lnTo>
                  <a:pt x="19907" y="82391"/>
                </a:lnTo>
                <a:lnTo>
                  <a:pt x="16859" y="80867"/>
                </a:lnTo>
                <a:lnTo>
                  <a:pt x="35147" y="80867"/>
                </a:lnTo>
                <a:lnTo>
                  <a:pt x="30575" y="82391"/>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1828800" y="1447800"/>
            <a:ext cx="748283" cy="303275"/>
          </a:xfrm>
          <a:prstGeom prst="rect">
            <a:avLst/>
          </a:prstGeom>
        </p:spPr>
      </p:pic>
      <p:pic>
        <p:nvPicPr>
          <p:cNvPr id="7" name="Picture 6">
            <a:extLst>
              <a:ext uri="{FF2B5EF4-FFF2-40B4-BE49-F238E27FC236}">
                <a16:creationId xmlns:a16="http://schemas.microsoft.com/office/drawing/2014/main" id="{AEC4F723-45D3-C53C-4E18-42DFEB49A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05200"/>
            <a:ext cx="10058400" cy="5105400"/>
          </a:xfrm>
          <a:prstGeom prst="rect">
            <a:avLst/>
          </a:prstGeom>
        </p:spPr>
      </p:pic>
      <p:sp>
        <p:nvSpPr>
          <p:cNvPr id="8" name="TextBox 7">
            <a:extLst>
              <a:ext uri="{FF2B5EF4-FFF2-40B4-BE49-F238E27FC236}">
                <a16:creationId xmlns:a16="http://schemas.microsoft.com/office/drawing/2014/main" id="{F7702586-D808-91F0-4C5F-FDFFAB17DD0E}"/>
              </a:ext>
            </a:extLst>
          </p:cNvPr>
          <p:cNvSpPr txBox="1"/>
          <p:nvPr/>
        </p:nvSpPr>
        <p:spPr>
          <a:xfrm>
            <a:off x="1234440" y="2438400"/>
            <a:ext cx="6553200" cy="646331"/>
          </a:xfrm>
          <a:prstGeom prst="rect">
            <a:avLst/>
          </a:prstGeom>
          <a:noFill/>
        </p:spPr>
        <p:txBody>
          <a:bodyPr wrap="square" rtlCol="0">
            <a:spAutoFit/>
          </a:bodyPr>
          <a:lstStyle/>
          <a:p>
            <a:r>
              <a:rPr lang="en-US" sz="3600" b="1" dirty="0">
                <a:latin typeface="Amasis MT Pro Black" panose="02040A04050005020304" pitchFamily="18" charset="0"/>
                <a:cs typeface="Aharoni" panose="020F0502020204030204" pitchFamily="2" charset="-79"/>
              </a:rPr>
              <a:t>The Story of UK Railways</a:t>
            </a:r>
          </a:p>
        </p:txBody>
      </p:sp>
      <p:pic>
        <p:nvPicPr>
          <p:cNvPr id="5" name="Picture 4" descr="A black and white image of a spiral staircase&#10;&#10;AI-generated content may be incorrect.">
            <a:extLst>
              <a:ext uri="{FF2B5EF4-FFF2-40B4-BE49-F238E27FC236}">
                <a16:creationId xmlns:a16="http://schemas.microsoft.com/office/drawing/2014/main" id="{8ADD68AE-617F-77D4-DE3B-4DC3589DCD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1781386"/>
            <a:ext cx="2362200" cy="173397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BDEECF2-5250-A284-39C2-29BFBFD6B552}"/>
              </a:ext>
            </a:extLst>
          </p:cNvPr>
          <p:cNvSpPr txBox="1"/>
          <p:nvPr/>
        </p:nvSpPr>
        <p:spPr>
          <a:xfrm>
            <a:off x="3265448" y="152400"/>
            <a:ext cx="3832860" cy="646331"/>
          </a:xfrm>
          <a:prstGeom prst="rect">
            <a:avLst/>
          </a:prstGeom>
          <a:noFill/>
        </p:spPr>
        <p:txBody>
          <a:bodyPr wrap="square">
            <a:spAutoFit/>
          </a:bodyPr>
          <a:lstStyle/>
          <a:p>
            <a:pPr algn="ctr"/>
            <a:r>
              <a:rPr lang="en-US" sz="3600" b="1" i="0" dirty="0">
                <a:solidFill>
                  <a:srgbClr val="000000"/>
                </a:solidFill>
                <a:effectLst/>
              </a:rPr>
              <a:t>ERD </a:t>
            </a:r>
            <a:endParaRPr lang="en-US" sz="3600" dirty="0"/>
          </a:p>
        </p:txBody>
      </p:sp>
      <p:sp>
        <p:nvSpPr>
          <p:cNvPr id="13" name="TextBox 12">
            <a:extLst>
              <a:ext uri="{FF2B5EF4-FFF2-40B4-BE49-F238E27FC236}">
                <a16:creationId xmlns:a16="http://schemas.microsoft.com/office/drawing/2014/main" id="{44572A1D-75F5-D960-5711-24CEBC1A250E}"/>
              </a:ext>
            </a:extLst>
          </p:cNvPr>
          <p:cNvSpPr txBox="1"/>
          <p:nvPr/>
        </p:nvSpPr>
        <p:spPr>
          <a:xfrm>
            <a:off x="533400" y="4114800"/>
            <a:ext cx="1620412" cy="646331"/>
          </a:xfrm>
          <a:prstGeom prst="rect">
            <a:avLst/>
          </a:prstGeom>
          <a:noFill/>
        </p:spPr>
        <p:txBody>
          <a:bodyPr wrap="square">
            <a:spAutoFit/>
          </a:bodyPr>
          <a:lstStyle/>
          <a:p>
            <a:r>
              <a:rPr lang="en-US" sz="3600" b="1" i="0" dirty="0">
                <a:solidFill>
                  <a:srgbClr val="000000"/>
                </a:solidFill>
                <a:effectLst/>
              </a:rPr>
              <a:t>ERD</a:t>
            </a:r>
            <a:endParaRPr lang="en-US" sz="3600" dirty="0"/>
          </a:p>
        </p:txBody>
      </p:sp>
      <p:pic>
        <p:nvPicPr>
          <p:cNvPr id="12" name="Picture 11" descr="A diagram of a train&#10;&#10;AI-generated content may be incorrect.">
            <a:extLst>
              <a:ext uri="{FF2B5EF4-FFF2-40B4-BE49-F238E27FC236}">
                <a16:creationId xmlns:a16="http://schemas.microsoft.com/office/drawing/2014/main" id="{04060724-654D-B14E-B85C-BE7F230C2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 y="1066800"/>
            <a:ext cx="10058400" cy="6705600"/>
          </a:xfrm>
          <a:prstGeom prst="rect">
            <a:avLst/>
          </a:prstGeom>
        </p:spPr>
      </p:pic>
    </p:spTree>
    <p:extLst>
      <p:ext uri="{BB962C8B-B14F-4D97-AF65-F5344CB8AC3E}">
        <p14:creationId xmlns:p14="http://schemas.microsoft.com/office/powerpoint/2010/main" val="452005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252FB8-3720-38DF-73CB-40DDAAC66E9B}"/>
              </a:ext>
            </a:extLst>
          </p:cNvPr>
          <p:cNvSpPr txBox="1"/>
          <p:nvPr/>
        </p:nvSpPr>
        <p:spPr>
          <a:xfrm>
            <a:off x="3810000" y="228600"/>
            <a:ext cx="2743200" cy="646331"/>
          </a:xfrm>
          <a:prstGeom prst="rect">
            <a:avLst/>
          </a:prstGeom>
          <a:noFill/>
        </p:spPr>
        <p:txBody>
          <a:bodyPr wrap="square">
            <a:spAutoFit/>
          </a:bodyPr>
          <a:lstStyle/>
          <a:p>
            <a:r>
              <a:rPr lang="en-US" sz="3600" b="1" i="0" dirty="0">
                <a:solidFill>
                  <a:srgbClr val="000000"/>
                </a:solidFill>
                <a:effectLst/>
              </a:rPr>
              <a:t>Mapping</a:t>
            </a:r>
            <a:endParaRPr lang="en-US" sz="3600" dirty="0"/>
          </a:p>
        </p:txBody>
      </p:sp>
      <p:pic>
        <p:nvPicPr>
          <p:cNvPr id="4" name="Picture 3" descr="A screenshot of a computer">
            <a:extLst>
              <a:ext uri="{FF2B5EF4-FFF2-40B4-BE49-F238E27FC236}">
                <a16:creationId xmlns:a16="http://schemas.microsoft.com/office/drawing/2014/main" id="{8BA239FE-AE2F-525B-46E1-8D99624F1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0600"/>
            <a:ext cx="10058400" cy="6781800"/>
          </a:xfrm>
          <a:prstGeom prst="rect">
            <a:avLst/>
          </a:prstGeom>
        </p:spPr>
      </p:pic>
    </p:spTree>
    <p:extLst>
      <p:ext uri="{BB962C8B-B14F-4D97-AF65-F5344CB8AC3E}">
        <p14:creationId xmlns:p14="http://schemas.microsoft.com/office/powerpoint/2010/main" val="3840156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D1E073D-A2C1-1EDE-8A53-68D48388097D}"/>
              </a:ext>
            </a:extLst>
          </p:cNvPr>
          <p:cNvCxnSpPr>
            <a:cxnSpLocks/>
          </p:cNvCxnSpPr>
          <p:nvPr/>
        </p:nvCxnSpPr>
        <p:spPr>
          <a:xfrm>
            <a:off x="716281" y="2321674"/>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B739E782-16FC-809F-4E79-CF4F69A05392}"/>
              </a:ext>
            </a:extLst>
          </p:cNvPr>
          <p:cNvSpPr/>
          <p:nvPr/>
        </p:nvSpPr>
        <p:spPr>
          <a:xfrm>
            <a:off x="971504" y="2207380"/>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89C02FC-ACED-B9F8-BA51-CD2802963930}"/>
              </a:ext>
            </a:extLst>
          </p:cNvPr>
          <p:cNvSpPr/>
          <p:nvPr/>
        </p:nvSpPr>
        <p:spPr>
          <a:xfrm>
            <a:off x="2653364" y="219770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2FB30FE-2A53-DFF2-985A-0070C05AC370}"/>
              </a:ext>
            </a:extLst>
          </p:cNvPr>
          <p:cNvSpPr/>
          <p:nvPr/>
        </p:nvSpPr>
        <p:spPr>
          <a:xfrm>
            <a:off x="4135012" y="219096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97AE8AF-6E24-16D9-7B3A-C1292B540AF6}"/>
              </a:ext>
            </a:extLst>
          </p:cNvPr>
          <p:cNvSpPr/>
          <p:nvPr/>
        </p:nvSpPr>
        <p:spPr>
          <a:xfrm>
            <a:off x="5616660"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9A01FA0-1AD4-D5FF-EF4D-749EEEE2BDCA}"/>
              </a:ext>
            </a:extLst>
          </p:cNvPr>
          <p:cNvSpPr/>
          <p:nvPr/>
        </p:nvSpPr>
        <p:spPr>
          <a:xfrm>
            <a:off x="7098308" y="219096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CF04C7B-7C1E-8289-9B4B-5DEC90573E22}"/>
              </a:ext>
            </a:extLst>
          </p:cNvPr>
          <p:cNvSpPr/>
          <p:nvPr/>
        </p:nvSpPr>
        <p:spPr>
          <a:xfrm>
            <a:off x="8780168"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FD3A025-3C76-E87E-B76C-FD0CDC63539C}"/>
              </a:ext>
            </a:extLst>
          </p:cNvPr>
          <p:cNvSpPr txBox="1"/>
          <p:nvPr/>
        </p:nvSpPr>
        <p:spPr>
          <a:xfrm>
            <a:off x="4831800" y="2559939"/>
            <a:ext cx="1828800" cy="461665"/>
          </a:xfrm>
          <a:prstGeom prst="rect">
            <a:avLst/>
          </a:prstGeom>
          <a:noFill/>
        </p:spPr>
        <p:txBody>
          <a:bodyPr wrap="square">
            <a:spAutoFit/>
          </a:bodyPr>
          <a:lstStyle/>
          <a:p>
            <a:pPr algn="ctr" rtl="0">
              <a:buNone/>
            </a:pPr>
            <a:r>
              <a:rPr lang="en-US" sz="2400" b="1" i="0" dirty="0">
                <a:solidFill>
                  <a:srgbClr val="000000"/>
                </a:solidFill>
                <a:effectLst/>
              </a:rPr>
              <a:t>Station </a:t>
            </a:r>
            <a:r>
              <a:rPr lang="en-US" sz="2400" b="1" dirty="0">
                <a:solidFill>
                  <a:srgbClr val="000000"/>
                </a:solidFill>
              </a:rPr>
              <a:t>4</a:t>
            </a:r>
            <a:endParaRPr lang="en-US" sz="2400" b="1" dirty="0">
              <a:effectLst/>
            </a:endParaRPr>
          </a:p>
        </p:txBody>
      </p:sp>
      <p:sp>
        <p:nvSpPr>
          <p:cNvPr id="13" name="TextBox 12">
            <a:extLst>
              <a:ext uri="{FF2B5EF4-FFF2-40B4-BE49-F238E27FC236}">
                <a16:creationId xmlns:a16="http://schemas.microsoft.com/office/drawing/2014/main" id="{C6D3A64F-F3B7-CCA8-E815-EA080D91B3B4}"/>
              </a:ext>
            </a:extLst>
          </p:cNvPr>
          <p:cNvSpPr txBox="1"/>
          <p:nvPr/>
        </p:nvSpPr>
        <p:spPr>
          <a:xfrm>
            <a:off x="3429000" y="1316992"/>
            <a:ext cx="5029200" cy="646331"/>
          </a:xfrm>
          <a:prstGeom prst="rect">
            <a:avLst/>
          </a:prstGeom>
          <a:noFill/>
        </p:spPr>
        <p:txBody>
          <a:bodyPr wrap="square">
            <a:spAutoFit/>
          </a:bodyPr>
          <a:lstStyle/>
          <a:p>
            <a:r>
              <a:rPr lang="en-US" sz="3600" b="1" i="0" dirty="0">
                <a:solidFill>
                  <a:srgbClr val="000000"/>
                </a:solidFill>
                <a:effectLst/>
              </a:rPr>
              <a:t>SQL Analysis</a:t>
            </a:r>
            <a:endParaRPr lang="en-US" sz="3600" dirty="0"/>
          </a:p>
        </p:txBody>
      </p:sp>
      <p:sp>
        <p:nvSpPr>
          <p:cNvPr id="15" name="TextBox 14">
            <a:extLst>
              <a:ext uri="{FF2B5EF4-FFF2-40B4-BE49-F238E27FC236}">
                <a16:creationId xmlns:a16="http://schemas.microsoft.com/office/drawing/2014/main" id="{B59DA2B3-F59F-3785-F8D3-3C158E39547C}"/>
              </a:ext>
            </a:extLst>
          </p:cNvPr>
          <p:cNvSpPr txBox="1"/>
          <p:nvPr/>
        </p:nvSpPr>
        <p:spPr>
          <a:xfrm>
            <a:off x="152400" y="4191000"/>
            <a:ext cx="3581400" cy="400110"/>
          </a:xfrm>
          <a:prstGeom prst="rect">
            <a:avLst/>
          </a:prstGeom>
          <a:noFill/>
        </p:spPr>
        <p:txBody>
          <a:bodyPr wrap="square">
            <a:spAutoFit/>
          </a:bodyPr>
          <a:lstStyle/>
          <a:p>
            <a:r>
              <a:rPr lang="en-US" sz="2000" b="1" dirty="0"/>
              <a:t>answer important questions</a:t>
            </a:r>
          </a:p>
        </p:txBody>
      </p:sp>
      <p:sp>
        <p:nvSpPr>
          <p:cNvPr id="17" name="TextBox 16">
            <a:extLst>
              <a:ext uri="{FF2B5EF4-FFF2-40B4-BE49-F238E27FC236}">
                <a16:creationId xmlns:a16="http://schemas.microsoft.com/office/drawing/2014/main" id="{2D9EE913-C92A-158F-DFE6-9ABD5D385311}"/>
              </a:ext>
            </a:extLst>
          </p:cNvPr>
          <p:cNvSpPr txBox="1"/>
          <p:nvPr/>
        </p:nvSpPr>
        <p:spPr>
          <a:xfrm>
            <a:off x="3810000" y="3201757"/>
            <a:ext cx="6096000" cy="4093428"/>
          </a:xfrm>
          <a:prstGeom prst="rect">
            <a:avLst/>
          </a:prstGeom>
          <a:noFill/>
        </p:spPr>
        <p:txBody>
          <a:bodyPr wrap="square">
            <a:spAutoFit/>
          </a:bodyPr>
          <a:lstStyle/>
          <a:p>
            <a:pPr marL="342900" indent="-342900">
              <a:buAutoNum type="arabicPeriod"/>
            </a:pPr>
            <a:r>
              <a:rPr lang="en-US" sz="2000" b="1" dirty="0"/>
              <a:t>What is the total ticket purchased?</a:t>
            </a:r>
            <a:endParaRPr lang="ar-EG" sz="2000" b="1" dirty="0"/>
          </a:p>
          <a:p>
            <a:r>
              <a:rPr lang="ar-EG" sz="2000" b="1" dirty="0"/>
              <a:t>2</a:t>
            </a:r>
            <a:r>
              <a:rPr lang="en-US" sz="2000" b="1" dirty="0"/>
              <a:t>. </a:t>
            </a:r>
            <a:r>
              <a:rPr lang="en-US" sz="2000" b="1" dirty="0">
                <a:solidFill>
                  <a:schemeClr val="tx1"/>
                </a:solidFill>
                <a:latin typeface="Consolas" panose="020B0609020204030204" pitchFamily="49" charset="0"/>
              </a:rPr>
              <a:t>Calculate Duration</a:t>
            </a:r>
          </a:p>
          <a:p>
            <a:r>
              <a:rPr lang="en-US" sz="2000" b="1" dirty="0"/>
              <a:t>3. Where do they purchase the tickets and how do the pay for it?</a:t>
            </a:r>
          </a:p>
          <a:p>
            <a:r>
              <a:rPr lang="en-US" sz="2000" b="1" dirty="0">
                <a:solidFill>
                  <a:schemeClr val="tx1"/>
                </a:solidFill>
              </a:rPr>
              <a:t>4. </a:t>
            </a:r>
            <a:r>
              <a:rPr lang="en-US" sz="2000" b="1" dirty="0">
                <a:solidFill>
                  <a:schemeClr val="tx1"/>
                </a:solidFill>
                <a:latin typeface="Consolas" panose="020B0609020204030204" pitchFamily="49" charset="0"/>
              </a:rPr>
              <a:t>What is Peak Time Rides</a:t>
            </a:r>
            <a:r>
              <a:rPr lang="en-US" sz="2000" b="1" dirty="0">
                <a:solidFill>
                  <a:schemeClr val="tx1"/>
                </a:solidFill>
              </a:rPr>
              <a:t>?</a:t>
            </a:r>
          </a:p>
          <a:p>
            <a:r>
              <a:rPr lang="en-US" sz="2000" b="1" dirty="0"/>
              <a:t>5</a:t>
            </a:r>
            <a:r>
              <a:rPr lang="en-US" sz="2000" b="1" dirty="0">
                <a:solidFill>
                  <a:schemeClr val="tx1"/>
                </a:solidFill>
              </a:rPr>
              <a:t>.</a:t>
            </a:r>
            <a:r>
              <a:rPr lang="en-US" sz="2000" b="1" dirty="0">
                <a:solidFill>
                  <a:schemeClr val="tx1"/>
                </a:solidFill>
                <a:latin typeface="Consolas" panose="020B0609020204030204" pitchFamily="49" charset="0"/>
              </a:rPr>
              <a:t> Where were the top tickets sold and by which </a:t>
            </a:r>
            <a:r>
              <a:rPr lang="en-US" sz="2000" b="1" dirty="0" err="1">
                <a:solidFill>
                  <a:schemeClr val="tx1"/>
                </a:solidFill>
                <a:latin typeface="Consolas" panose="020B0609020204030204" pitchFamily="49" charset="0"/>
              </a:rPr>
              <a:t>payment_method</a:t>
            </a:r>
            <a:r>
              <a:rPr lang="en-US" sz="2000" b="1" dirty="0">
                <a:solidFill>
                  <a:schemeClr val="tx1"/>
                </a:solidFill>
                <a:latin typeface="Consolas" panose="020B0609020204030204" pitchFamily="49" charset="0"/>
              </a:rPr>
              <a:t>?</a:t>
            </a:r>
          </a:p>
          <a:p>
            <a:r>
              <a:rPr lang="en-US" sz="2000" b="1" dirty="0"/>
              <a:t>6. </a:t>
            </a:r>
            <a:r>
              <a:rPr lang="en-US" sz="2000" b="1" dirty="0">
                <a:solidFill>
                  <a:schemeClr val="tx1"/>
                </a:solidFill>
                <a:latin typeface="Consolas" panose="020B0609020204030204" pitchFamily="49" charset="0"/>
              </a:rPr>
              <a:t>reason for Delay</a:t>
            </a:r>
          </a:p>
          <a:p>
            <a:r>
              <a:rPr lang="en-US" sz="2000" b="1" dirty="0">
                <a:solidFill>
                  <a:schemeClr val="tx1"/>
                </a:solidFill>
              </a:rPr>
              <a:t>7. </a:t>
            </a:r>
            <a:r>
              <a:rPr lang="en-US" sz="2000" b="1" dirty="0">
                <a:solidFill>
                  <a:schemeClr val="tx1"/>
                </a:solidFill>
                <a:latin typeface="Consolas" panose="020B0609020204030204" pitchFamily="49" charset="0"/>
              </a:rPr>
              <a:t>how often are the rides</a:t>
            </a:r>
          </a:p>
          <a:p>
            <a:r>
              <a:rPr lang="en-US" sz="2000" b="1" dirty="0"/>
              <a:t>8</a:t>
            </a:r>
            <a:r>
              <a:rPr lang="en-US" sz="2000" b="1" dirty="0">
                <a:solidFill>
                  <a:schemeClr val="tx1"/>
                </a:solidFill>
              </a:rPr>
              <a:t>. </a:t>
            </a:r>
            <a:r>
              <a:rPr lang="en-US" sz="2000" b="1" dirty="0">
                <a:solidFill>
                  <a:schemeClr val="tx1"/>
                </a:solidFill>
                <a:latin typeface="Consolas" panose="020B0609020204030204" pitchFamily="49" charset="0"/>
              </a:rPr>
              <a:t>what is total REV , NET REV , Loss REV</a:t>
            </a:r>
          </a:p>
          <a:p>
            <a:r>
              <a:rPr lang="en-US" sz="2000" b="1" dirty="0">
                <a:solidFill>
                  <a:schemeClr val="tx1"/>
                </a:solidFill>
                <a:latin typeface="Consolas" panose="020B0609020204030204" pitchFamily="49" charset="0"/>
              </a:rPr>
              <a:t>9.</a:t>
            </a:r>
            <a:r>
              <a:rPr lang="en-US" sz="2000" b="1" dirty="0">
                <a:solidFill>
                  <a:srgbClr val="008000"/>
                </a:solidFill>
                <a:latin typeface="Consolas" panose="020B0609020204030204" pitchFamily="49" charset="0"/>
              </a:rPr>
              <a:t> </a:t>
            </a:r>
            <a:r>
              <a:rPr lang="en-US" sz="2000" b="1" dirty="0">
                <a:solidFill>
                  <a:schemeClr val="tx1"/>
                </a:solidFill>
                <a:latin typeface="Consolas" panose="020B0609020204030204" pitchFamily="49" charset="0"/>
              </a:rPr>
              <a:t>what is percentage of the loss REV was due to delay ,cancelled ?</a:t>
            </a:r>
          </a:p>
          <a:p>
            <a:r>
              <a:rPr lang="en-US" sz="2000" b="1" dirty="0">
                <a:solidFill>
                  <a:schemeClr val="tx1"/>
                </a:solidFill>
                <a:latin typeface="Consolas" panose="020B0609020204030204" pitchFamily="49" charset="0"/>
              </a:rPr>
              <a:t>10. </a:t>
            </a:r>
            <a:r>
              <a:rPr lang="en-US" sz="2000" b="1" dirty="0" err="1">
                <a:solidFill>
                  <a:schemeClr val="tx1"/>
                </a:solidFill>
                <a:latin typeface="Consolas" panose="020B0609020204030204" pitchFamily="49" charset="0"/>
              </a:rPr>
              <a:t>whta</a:t>
            </a:r>
            <a:r>
              <a:rPr lang="en-US" sz="2000" b="1" dirty="0">
                <a:solidFill>
                  <a:schemeClr val="tx1"/>
                </a:solidFill>
                <a:latin typeface="Consolas" panose="020B0609020204030204" pitchFamily="49" charset="0"/>
              </a:rPr>
              <a:t> is reason for Delay </a:t>
            </a:r>
            <a:endParaRPr lang="en-US" sz="2000" b="1" dirty="0">
              <a:solidFill>
                <a:schemeClr val="tx1"/>
              </a:solidFill>
            </a:endParaRPr>
          </a:p>
        </p:txBody>
      </p:sp>
      <p:sp>
        <p:nvSpPr>
          <p:cNvPr id="19" name="Rectangle: Rounded Corners 18">
            <a:extLst>
              <a:ext uri="{FF2B5EF4-FFF2-40B4-BE49-F238E27FC236}">
                <a16:creationId xmlns:a16="http://schemas.microsoft.com/office/drawing/2014/main" id="{FBBB6221-58E6-416D-5866-8DC90CC73876}"/>
              </a:ext>
            </a:extLst>
          </p:cNvPr>
          <p:cNvSpPr/>
          <p:nvPr/>
        </p:nvSpPr>
        <p:spPr>
          <a:xfrm>
            <a:off x="3733800" y="3124200"/>
            <a:ext cx="6019800" cy="4267199"/>
          </a:xfrm>
          <a:prstGeom prst="roundRect">
            <a:avLst>
              <a:gd name="adj" fmla="val 1190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5424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2B8A6B-C5E4-C955-3B34-602D853634E6}"/>
              </a:ext>
            </a:extLst>
          </p:cNvPr>
          <p:cNvSpPr txBox="1"/>
          <p:nvPr/>
        </p:nvSpPr>
        <p:spPr>
          <a:xfrm>
            <a:off x="4495800" y="1295400"/>
            <a:ext cx="1676400" cy="523220"/>
          </a:xfrm>
          <a:prstGeom prst="rect">
            <a:avLst/>
          </a:prstGeom>
          <a:noFill/>
        </p:spPr>
        <p:txBody>
          <a:bodyPr wrap="square">
            <a:spAutoFit/>
          </a:bodyPr>
          <a:lstStyle/>
          <a:p>
            <a:r>
              <a:rPr lang="en-US" sz="2800" b="1" dirty="0"/>
              <a:t>Queries</a:t>
            </a:r>
          </a:p>
        </p:txBody>
      </p:sp>
      <p:pic>
        <p:nvPicPr>
          <p:cNvPr id="5" name="Picture 4" descr="A screenshot of a computer program">
            <a:extLst>
              <a:ext uri="{FF2B5EF4-FFF2-40B4-BE49-F238E27FC236}">
                <a16:creationId xmlns:a16="http://schemas.microsoft.com/office/drawing/2014/main" id="{91A264BA-4418-F177-2CE0-25AB42CAF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128173"/>
            <a:ext cx="5235394" cy="5415627"/>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368039EA-21A1-C323-35B6-6AA0FA317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4152900" cy="6553200"/>
          </a:xfrm>
          <a:prstGeom prst="rect">
            <a:avLst/>
          </a:prstGeom>
        </p:spPr>
      </p:pic>
    </p:spTree>
    <p:extLst>
      <p:ext uri="{BB962C8B-B14F-4D97-AF65-F5344CB8AC3E}">
        <p14:creationId xmlns:p14="http://schemas.microsoft.com/office/powerpoint/2010/main" val="2051706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program">
            <a:extLst>
              <a:ext uri="{FF2B5EF4-FFF2-40B4-BE49-F238E27FC236}">
                <a16:creationId xmlns:a16="http://schemas.microsoft.com/office/drawing/2014/main" id="{8F3907D9-BD1C-3491-1BB1-D574457DA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50440"/>
            <a:ext cx="8991600" cy="5486400"/>
          </a:xfrm>
          <a:prstGeom prst="rect">
            <a:avLst/>
          </a:prstGeom>
        </p:spPr>
      </p:pic>
      <p:sp>
        <p:nvSpPr>
          <p:cNvPr id="2" name="TextBox 1">
            <a:extLst>
              <a:ext uri="{FF2B5EF4-FFF2-40B4-BE49-F238E27FC236}">
                <a16:creationId xmlns:a16="http://schemas.microsoft.com/office/drawing/2014/main" id="{2D4A40FE-D0C8-5C1F-76AD-4889B59BDECD}"/>
              </a:ext>
            </a:extLst>
          </p:cNvPr>
          <p:cNvSpPr txBox="1"/>
          <p:nvPr/>
        </p:nvSpPr>
        <p:spPr>
          <a:xfrm>
            <a:off x="4191000" y="1447800"/>
            <a:ext cx="1905000" cy="523220"/>
          </a:xfrm>
          <a:prstGeom prst="rect">
            <a:avLst/>
          </a:prstGeom>
          <a:noFill/>
        </p:spPr>
        <p:txBody>
          <a:bodyPr wrap="square">
            <a:spAutoFit/>
          </a:bodyPr>
          <a:lstStyle/>
          <a:p>
            <a:r>
              <a:rPr lang="en-US" sz="2800" b="1" dirty="0"/>
              <a:t>Queries 2</a:t>
            </a:r>
          </a:p>
        </p:txBody>
      </p:sp>
    </p:spTree>
    <p:extLst>
      <p:ext uri="{BB962C8B-B14F-4D97-AF65-F5344CB8AC3E}">
        <p14:creationId xmlns:p14="http://schemas.microsoft.com/office/powerpoint/2010/main" val="1982665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5906692-D2D9-3641-3163-FA04948967B5}"/>
              </a:ext>
            </a:extLst>
          </p:cNvPr>
          <p:cNvCxnSpPr>
            <a:cxnSpLocks/>
          </p:cNvCxnSpPr>
          <p:nvPr/>
        </p:nvCxnSpPr>
        <p:spPr>
          <a:xfrm>
            <a:off x="716281" y="2321674"/>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459FAFE5-459C-0AD4-8CC3-51843B106B30}"/>
              </a:ext>
            </a:extLst>
          </p:cNvPr>
          <p:cNvSpPr/>
          <p:nvPr/>
        </p:nvSpPr>
        <p:spPr>
          <a:xfrm>
            <a:off x="971504" y="2207380"/>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6A4B521-625D-0C77-076E-1CC7DB5B093B}"/>
              </a:ext>
            </a:extLst>
          </p:cNvPr>
          <p:cNvSpPr/>
          <p:nvPr/>
        </p:nvSpPr>
        <p:spPr>
          <a:xfrm>
            <a:off x="2653364" y="219770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DDA211F-E46C-A735-4674-274F5F19E14D}"/>
              </a:ext>
            </a:extLst>
          </p:cNvPr>
          <p:cNvSpPr/>
          <p:nvPr/>
        </p:nvSpPr>
        <p:spPr>
          <a:xfrm>
            <a:off x="4135012" y="219096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74814AF-4FCB-9176-D541-A49AEEE3B176}"/>
              </a:ext>
            </a:extLst>
          </p:cNvPr>
          <p:cNvSpPr/>
          <p:nvPr/>
        </p:nvSpPr>
        <p:spPr>
          <a:xfrm>
            <a:off x="5616660"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2B8A37E-84E9-4C4B-935F-5ECBF814DA9F}"/>
              </a:ext>
            </a:extLst>
          </p:cNvPr>
          <p:cNvSpPr/>
          <p:nvPr/>
        </p:nvSpPr>
        <p:spPr>
          <a:xfrm>
            <a:off x="7098308" y="219096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17420C7-6B2C-122A-361B-1023D6AA0FBA}"/>
              </a:ext>
            </a:extLst>
          </p:cNvPr>
          <p:cNvSpPr/>
          <p:nvPr/>
        </p:nvSpPr>
        <p:spPr>
          <a:xfrm>
            <a:off x="8780168"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AE8CDDB-9031-CBFE-3175-5B3F3E65D56E}"/>
              </a:ext>
            </a:extLst>
          </p:cNvPr>
          <p:cNvSpPr txBox="1"/>
          <p:nvPr/>
        </p:nvSpPr>
        <p:spPr>
          <a:xfrm>
            <a:off x="6580148" y="2585820"/>
            <a:ext cx="1295400" cy="369332"/>
          </a:xfrm>
          <a:prstGeom prst="rect">
            <a:avLst/>
          </a:prstGeom>
          <a:noFill/>
        </p:spPr>
        <p:txBody>
          <a:bodyPr wrap="square">
            <a:spAutoFit/>
          </a:bodyPr>
          <a:lstStyle/>
          <a:p>
            <a:pPr algn="ctr" rtl="0">
              <a:buNone/>
            </a:pPr>
            <a:r>
              <a:rPr lang="en-US" sz="1800" b="1" i="0" dirty="0">
                <a:solidFill>
                  <a:srgbClr val="000000"/>
                </a:solidFill>
                <a:effectLst/>
              </a:rPr>
              <a:t>Station </a:t>
            </a:r>
            <a:r>
              <a:rPr lang="en-US" b="1" i="0" dirty="0">
                <a:solidFill>
                  <a:srgbClr val="000000"/>
                </a:solidFill>
                <a:effectLst/>
              </a:rPr>
              <a:t>5</a:t>
            </a:r>
            <a:endParaRPr lang="en-US" sz="1800" b="1" dirty="0">
              <a:effectLst/>
            </a:endParaRPr>
          </a:p>
        </p:txBody>
      </p:sp>
      <p:sp>
        <p:nvSpPr>
          <p:cNvPr id="13" name="TextBox 12">
            <a:extLst>
              <a:ext uri="{FF2B5EF4-FFF2-40B4-BE49-F238E27FC236}">
                <a16:creationId xmlns:a16="http://schemas.microsoft.com/office/drawing/2014/main" id="{E10E07E9-11FB-EDEA-9219-3CFD0F87EE49}"/>
              </a:ext>
            </a:extLst>
          </p:cNvPr>
          <p:cNvSpPr txBox="1"/>
          <p:nvPr/>
        </p:nvSpPr>
        <p:spPr>
          <a:xfrm>
            <a:off x="2568743" y="1253272"/>
            <a:ext cx="5500036" cy="954107"/>
          </a:xfrm>
          <a:prstGeom prst="rect">
            <a:avLst/>
          </a:prstGeom>
          <a:noFill/>
        </p:spPr>
        <p:txBody>
          <a:bodyPr wrap="square">
            <a:spAutoFit/>
          </a:bodyPr>
          <a:lstStyle/>
          <a:p>
            <a:r>
              <a:rPr lang="en-US" sz="2800" b="1" i="0" dirty="0">
                <a:solidFill>
                  <a:srgbClr val="000000"/>
                </a:solidFill>
                <a:effectLst/>
              </a:rPr>
              <a:t>Visualization (Power BI, Excel, Python( </a:t>
            </a:r>
            <a:r>
              <a:rPr lang="en-US" sz="2800" b="1" i="0" dirty="0" err="1">
                <a:solidFill>
                  <a:srgbClr val="000000"/>
                </a:solidFill>
                <a:effectLst/>
              </a:rPr>
              <a:t>Streamlit</a:t>
            </a:r>
            <a:r>
              <a:rPr lang="en-US" sz="2800" b="1" i="0" dirty="0">
                <a:solidFill>
                  <a:srgbClr val="000000"/>
                </a:solidFill>
                <a:effectLst/>
              </a:rPr>
              <a:t>))</a:t>
            </a:r>
            <a:endParaRPr lang="en-US" sz="2800" dirty="0"/>
          </a:p>
        </p:txBody>
      </p: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C9663331-7324-D42C-E66A-9887B92C8A40}"/>
                  </a:ext>
                </a:extLst>
              </p14:cNvPr>
              <p14:cNvContentPartPr/>
              <p14:nvPr/>
            </p14:nvContentPartPr>
            <p14:xfrm>
              <a:off x="462599" y="6269834"/>
              <a:ext cx="2391802" cy="237732"/>
            </p14:xfrm>
          </p:contentPart>
        </mc:Choice>
        <mc:Fallback xmlns="">
          <p:pic>
            <p:nvPicPr>
              <p:cNvPr id="15" name="Ink 14">
                <a:extLst>
                  <a:ext uri="{FF2B5EF4-FFF2-40B4-BE49-F238E27FC236}">
                    <a16:creationId xmlns:a16="http://schemas.microsoft.com/office/drawing/2014/main" id="{C9663331-7324-D42C-E66A-9887B92C8A40}"/>
                  </a:ext>
                </a:extLst>
              </p:cNvPr>
              <p:cNvPicPr/>
              <p:nvPr/>
            </p:nvPicPr>
            <p:blipFill>
              <a:blip r:embed="rId3"/>
              <a:stretch>
                <a:fillRect/>
              </a:stretch>
            </p:blipFill>
            <p:spPr>
              <a:xfrm>
                <a:off x="399600" y="6206894"/>
                <a:ext cx="2517440" cy="363252"/>
              </a:xfrm>
              <a:prstGeom prst="rect">
                <a:avLst/>
              </a:prstGeom>
            </p:spPr>
          </p:pic>
        </mc:Fallback>
      </mc:AlternateContent>
      <p:grpSp>
        <p:nvGrpSpPr>
          <p:cNvPr id="20" name="Group 19">
            <a:extLst>
              <a:ext uri="{FF2B5EF4-FFF2-40B4-BE49-F238E27FC236}">
                <a16:creationId xmlns:a16="http://schemas.microsoft.com/office/drawing/2014/main" id="{ABFC4423-0FD5-FD8E-AA42-8D3A707784B6}"/>
              </a:ext>
            </a:extLst>
          </p:cNvPr>
          <p:cNvGrpSpPr/>
          <p:nvPr/>
        </p:nvGrpSpPr>
        <p:grpSpPr>
          <a:xfrm>
            <a:off x="731320" y="6329120"/>
            <a:ext cx="2218320" cy="276480"/>
            <a:chOff x="731320" y="6329120"/>
            <a:chExt cx="2218320" cy="276480"/>
          </a:xfrm>
        </p:grpSpPr>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1854BFF0-9862-5DD5-ADA7-95ACB24AB343}"/>
                    </a:ext>
                  </a:extLst>
                </p14:cNvPr>
                <p14:cNvContentPartPr/>
                <p14:nvPr/>
              </p14:nvContentPartPr>
              <p14:xfrm>
                <a:off x="731320" y="6358280"/>
                <a:ext cx="360" cy="2160"/>
              </p14:xfrm>
            </p:contentPart>
          </mc:Choice>
          <mc:Fallback xmlns="">
            <p:pic>
              <p:nvPicPr>
                <p:cNvPr id="16" name="Ink 15">
                  <a:extLst>
                    <a:ext uri="{FF2B5EF4-FFF2-40B4-BE49-F238E27FC236}">
                      <a16:creationId xmlns:a16="http://schemas.microsoft.com/office/drawing/2014/main" id="{1854BFF0-9862-5DD5-ADA7-95ACB24AB343}"/>
                    </a:ext>
                  </a:extLst>
                </p:cNvPr>
                <p:cNvPicPr/>
                <p:nvPr/>
              </p:nvPicPr>
              <p:blipFill>
                <a:blip r:embed="rId5"/>
                <a:stretch>
                  <a:fillRect/>
                </a:stretch>
              </p:blipFill>
              <p:spPr>
                <a:xfrm>
                  <a:off x="668320" y="6295280"/>
                  <a:ext cx="126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8B2FA046-6AAB-5CA5-7695-F02897F69014}"/>
                    </a:ext>
                  </a:extLst>
                </p14:cNvPr>
                <p14:cNvContentPartPr/>
                <p14:nvPr/>
              </p14:nvContentPartPr>
              <p14:xfrm>
                <a:off x="731320" y="6339920"/>
                <a:ext cx="113040" cy="6480"/>
              </p14:xfrm>
            </p:contentPart>
          </mc:Choice>
          <mc:Fallback xmlns="">
            <p:pic>
              <p:nvPicPr>
                <p:cNvPr id="17" name="Ink 16">
                  <a:extLst>
                    <a:ext uri="{FF2B5EF4-FFF2-40B4-BE49-F238E27FC236}">
                      <a16:creationId xmlns:a16="http://schemas.microsoft.com/office/drawing/2014/main" id="{8B2FA046-6AAB-5CA5-7695-F02897F69014}"/>
                    </a:ext>
                  </a:extLst>
                </p:cNvPr>
                <p:cNvPicPr/>
                <p:nvPr/>
              </p:nvPicPr>
              <p:blipFill>
                <a:blip r:embed="rId7"/>
                <a:stretch>
                  <a:fillRect/>
                </a:stretch>
              </p:blipFill>
              <p:spPr>
                <a:xfrm>
                  <a:off x="668320" y="6276920"/>
                  <a:ext cx="2386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7FFF8316-16A2-3349-977C-0E3A2F9C0F96}"/>
                    </a:ext>
                  </a:extLst>
                </p14:cNvPr>
                <p14:cNvContentPartPr/>
                <p14:nvPr/>
              </p14:nvContentPartPr>
              <p14:xfrm>
                <a:off x="1320640" y="6461600"/>
                <a:ext cx="2160" cy="2160"/>
              </p14:xfrm>
            </p:contentPart>
          </mc:Choice>
          <mc:Fallback xmlns="">
            <p:pic>
              <p:nvPicPr>
                <p:cNvPr id="18" name="Ink 17">
                  <a:extLst>
                    <a:ext uri="{FF2B5EF4-FFF2-40B4-BE49-F238E27FC236}">
                      <a16:creationId xmlns:a16="http://schemas.microsoft.com/office/drawing/2014/main" id="{7FFF8316-16A2-3349-977C-0E3A2F9C0F96}"/>
                    </a:ext>
                  </a:extLst>
                </p:cNvPr>
                <p:cNvPicPr/>
                <p:nvPr/>
              </p:nvPicPr>
              <p:blipFill>
                <a:blip r:embed="rId9"/>
                <a:stretch>
                  <a:fillRect/>
                </a:stretch>
              </p:blipFill>
              <p:spPr>
                <a:xfrm>
                  <a:off x="1257640" y="6398960"/>
                  <a:ext cx="127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36A89C4E-C8E4-8CC2-F074-E126D1DDFC68}"/>
                    </a:ext>
                  </a:extLst>
                </p14:cNvPr>
                <p14:cNvContentPartPr/>
                <p14:nvPr/>
              </p14:nvContentPartPr>
              <p14:xfrm>
                <a:off x="731320" y="6329120"/>
                <a:ext cx="2218320" cy="276480"/>
              </p14:xfrm>
            </p:contentPart>
          </mc:Choice>
          <mc:Fallback xmlns="">
            <p:pic>
              <p:nvPicPr>
                <p:cNvPr id="19" name="Ink 18">
                  <a:extLst>
                    <a:ext uri="{FF2B5EF4-FFF2-40B4-BE49-F238E27FC236}">
                      <a16:creationId xmlns:a16="http://schemas.microsoft.com/office/drawing/2014/main" id="{36A89C4E-C8E4-8CC2-F074-E126D1DDFC68}"/>
                    </a:ext>
                  </a:extLst>
                </p:cNvPr>
                <p:cNvPicPr/>
                <p:nvPr/>
              </p:nvPicPr>
              <p:blipFill>
                <a:blip r:embed="rId11"/>
                <a:stretch>
                  <a:fillRect/>
                </a:stretch>
              </p:blipFill>
              <p:spPr>
                <a:xfrm>
                  <a:off x="668320" y="6266480"/>
                  <a:ext cx="2343960" cy="402120"/>
                </a:xfrm>
                <a:prstGeom prst="rect">
                  <a:avLst/>
                </a:prstGeom>
              </p:spPr>
            </p:pic>
          </mc:Fallback>
        </mc:AlternateContent>
      </p:grpSp>
      <p:sp>
        <p:nvSpPr>
          <p:cNvPr id="22" name="TextBox 21">
            <a:extLst>
              <a:ext uri="{FF2B5EF4-FFF2-40B4-BE49-F238E27FC236}">
                <a16:creationId xmlns:a16="http://schemas.microsoft.com/office/drawing/2014/main" id="{0BA64192-EC22-1F6C-F5E7-A8E926E97C2A}"/>
              </a:ext>
            </a:extLst>
          </p:cNvPr>
          <p:cNvSpPr txBox="1"/>
          <p:nvPr/>
        </p:nvSpPr>
        <p:spPr>
          <a:xfrm>
            <a:off x="462599" y="3414612"/>
            <a:ext cx="5029200" cy="3416320"/>
          </a:xfrm>
          <a:prstGeom prst="rect">
            <a:avLst/>
          </a:prstGeom>
          <a:noFill/>
        </p:spPr>
        <p:txBody>
          <a:bodyPr wrap="square">
            <a:spAutoFit/>
          </a:bodyPr>
          <a:lstStyle/>
          <a:p>
            <a:pPr>
              <a:buNone/>
            </a:pPr>
            <a:r>
              <a:rPr lang="en-US" b="1" dirty="0"/>
              <a:t>Analysis Dashboards: Power BI, Excel, Python — Presented using </a:t>
            </a:r>
            <a:r>
              <a:rPr lang="en-US" b="1" dirty="0" err="1"/>
              <a:t>Streamlit</a:t>
            </a:r>
            <a:br>
              <a:rPr lang="en-US" dirty="0"/>
            </a:br>
            <a:r>
              <a:rPr lang="en-US" dirty="0"/>
              <a:t>for interactive insights provided</a:t>
            </a:r>
            <a:br>
              <a:rPr lang="en-US" dirty="0"/>
            </a:br>
            <a:r>
              <a:rPr lang="en-US" dirty="0"/>
              <a:t>through the Railway UK project</a:t>
            </a:r>
          </a:p>
          <a:p>
            <a:pPr>
              <a:buNone/>
            </a:pPr>
            <a:r>
              <a:rPr lang="en-US" b="1" dirty="0"/>
              <a:t>Overview of the core areas of analysis:</a:t>
            </a:r>
            <a:br>
              <a:rPr lang="en-US" dirty="0"/>
            </a:br>
            <a:r>
              <a:rPr lang="en-US" dirty="0"/>
              <a:t>Route, Delays, Railway Overview, Operational Performance, Customer Behavior, and Customer Satisfaction &amp; Refunds</a:t>
            </a:r>
          </a:p>
          <a:p>
            <a:r>
              <a:rPr lang="en-US" dirty="0"/>
              <a:t>Performance insights enable effective performance analysis,</a:t>
            </a:r>
            <a:br>
              <a:rPr lang="en-US" dirty="0"/>
            </a:br>
            <a:r>
              <a:rPr lang="en-US" dirty="0"/>
              <a:t>allowing stakeholders to make informed decisions.</a:t>
            </a:r>
          </a:p>
        </p:txBody>
      </p:sp>
      <p:pic>
        <p:nvPicPr>
          <p:cNvPr id="26" name="Picture 25" descr="A grey pie chart with a few segments&#10;&#10;AI-generated content may be incorrect.">
            <a:extLst>
              <a:ext uri="{FF2B5EF4-FFF2-40B4-BE49-F238E27FC236}">
                <a16:creationId xmlns:a16="http://schemas.microsoft.com/office/drawing/2014/main" id="{082E8903-FBDD-5C4B-5FF7-C047F54B24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17199" y="2919592"/>
            <a:ext cx="4311378" cy="4283391"/>
          </a:xfrm>
          <a:prstGeom prst="rect">
            <a:avLst/>
          </a:prstGeom>
        </p:spPr>
      </p:pic>
    </p:spTree>
    <p:extLst>
      <p:ext uri="{BB962C8B-B14F-4D97-AF65-F5344CB8AC3E}">
        <p14:creationId xmlns:p14="http://schemas.microsoft.com/office/powerpoint/2010/main" val="1982428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291688-5811-4FEF-015E-F6A4B349C786}"/>
              </a:ext>
            </a:extLst>
          </p:cNvPr>
          <p:cNvSpPr txBox="1"/>
          <p:nvPr/>
        </p:nvSpPr>
        <p:spPr>
          <a:xfrm>
            <a:off x="2667000" y="228600"/>
            <a:ext cx="5029200" cy="584775"/>
          </a:xfrm>
          <a:prstGeom prst="rect">
            <a:avLst/>
          </a:prstGeom>
          <a:noFill/>
        </p:spPr>
        <p:txBody>
          <a:bodyPr wrap="square">
            <a:spAutoFit/>
          </a:bodyPr>
          <a:lstStyle/>
          <a:p>
            <a:r>
              <a:rPr lang="en-US" sz="3200" b="1" dirty="0"/>
              <a:t>Power BI Dashboard</a:t>
            </a:r>
          </a:p>
        </p:txBody>
      </p:sp>
      <p:pic>
        <p:nvPicPr>
          <p:cNvPr id="15" name="Picture 14" descr="A train with text and information&#10;&#10;AI-generated content may be incorrect.">
            <a:extLst>
              <a:ext uri="{FF2B5EF4-FFF2-40B4-BE49-F238E27FC236}">
                <a16:creationId xmlns:a16="http://schemas.microsoft.com/office/drawing/2014/main" id="{EFCB8107-DF20-3E79-2062-123E0D12E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10058400" cy="6705600"/>
          </a:xfrm>
          <a:prstGeom prst="rect">
            <a:avLst/>
          </a:prstGeom>
        </p:spPr>
      </p:pic>
      <p:pic>
        <p:nvPicPr>
          <p:cNvPr id="4" name="Picture 3">
            <a:extLst>
              <a:ext uri="{FF2B5EF4-FFF2-40B4-BE49-F238E27FC236}">
                <a16:creationId xmlns:a16="http://schemas.microsoft.com/office/drawing/2014/main" id="{F5A9B63C-704E-DF5C-C665-BAB263C49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203851"/>
            <a:ext cx="609524" cy="609524"/>
          </a:xfrm>
          <a:prstGeom prst="rect">
            <a:avLst/>
          </a:prstGeom>
        </p:spPr>
      </p:pic>
    </p:spTree>
    <p:extLst>
      <p:ext uri="{BB962C8B-B14F-4D97-AF65-F5344CB8AC3E}">
        <p14:creationId xmlns:p14="http://schemas.microsoft.com/office/powerpoint/2010/main" val="310602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4102F5D8-AEE1-5866-B8A6-B0DCB72D4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spTree>
    <p:extLst>
      <p:ext uri="{BB962C8B-B14F-4D97-AF65-F5344CB8AC3E}">
        <p14:creationId xmlns:p14="http://schemas.microsoft.com/office/powerpoint/2010/main" val="300389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46679" y="6425089"/>
            <a:ext cx="52069" cy="79375"/>
          </a:xfrm>
          <a:custGeom>
            <a:avLst/>
            <a:gdLst/>
            <a:ahLst/>
            <a:cxnLst/>
            <a:rect l="l" t="t" r="r" b="b"/>
            <a:pathLst>
              <a:path w="52070" h="79375">
                <a:moveTo>
                  <a:pt x="21431" y="79343"/>
                </a:moveTo>
                <a:lnTo>
                  <a:pt x="10763" y="79343"/>
                </a:lnTo>
                <a:lnTo>
                  <a:pt x="10763" y="76295"/>
                </a:lnTo>
                <a:lnTo>
                  <a:pt x="41243" y="9144"/>
                </a:lnTo>
                <a:lnTo>
                  <a:pt x="1524" y="9144"/>
                </a:lnTo>
                <a:lnTo>
                  <a:pt x="0" y="7620"/>
                </a:lnTo>
                <a:lnTo>
                  <a:pt x="0" y="1524"/>
                </a:lnTo>
                <a:lnTo>
                  <a:pt x="1524" y="1524"/>
                </a:lnTo>
                <a:lnTo>
                  <a:pt x="1524" y="0"/>
                </a:lnTo>
                <a:lnTo>
                  <a:pt x="50387" y="0"/>
                </a:lnTo>
                <a:lnTo>
                  <a:pt x="51911" y="1524"/>
                </a:lnTo>
                <a:lnTo>
                  <a:pt x="51911" y="10668"/>
                </a:lnTo>
                <a:lnTo>
                  <a:pt x="50387" y="10668"/>
                </a:lnTo>
                <a:lnTo>
                  <a:pt x="50387" y="12192"/>
                </a:lnTo>
                <a:lnTo>
                  <a:pt x="21431" y="77819"/>
                </a:lnTo>
                <a:lnTo>
                  <a:pt x="21431" y="79343"/>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420623" y="5108447"/>
            <a:ext cx="3360419" cy="1615439"/>
          </a:xfrm>
          <a:prstGeom prst="rect">
            <a:avLst/>
          </a:prstGeom>
        </p:spPr>
      </p:pic>
      <p:grpSp>
        <p:nvGrpSpPr>
          <p:cNvPr id="4" name="object 4"/>
          <p:cNvGrpSpPr/>
          <p:nvPr/>
        </p:nvGrpSpPr>
        <p:grpSpPr>
          <a:xfrm>
            <a:off x="224980" y="2361219"/>
            <a:ext cx="3575685" cy="2760345"/>
            <a:chOff x="224980" y="2361219"/>
            <a:chExt cx="3575685" cy="2760345"/>
          </a:xfrm>
        </p:grpSpPr>
        <p:pic>
          <p:nvPicPr>
            <p:cNvPr id="5" name="object 5"/>
            <p:cNvPicPr/>
            <p:nvPr/>
          </p:nvPicPr>
          <p:blipFill>
            <a:blip r:embed="rId3" cstate="print"/>
            <a:stretch>
              <a:fillRect/>
            </a:stretch>
          </p:blipFill>
          <p:spPr>
            <a:xfrm>
              <a:off x="485108" y="2444305"/>
              <a:ext cx="3232213" cy="2598610"/>
            </a:xfrm>
            <a:prstGeom prst="rect">
              <a:avLst/>
            </a:prstGeom>
          </p:spPr>
        </p:pic>
        <p:pic>
          <p:nvPicPr>
            <p:cNvPr id="6" name="object 6"/>
            <p:cNvPicPr/>
            <p:nvPr/>
          </p:nvPicPr>
          <p:blipFill>
            <a:blip r:embed="rId4" cstate="print"/>
            <a:stretch>
              <a:fillRect/>
            </a:stretch>
          </p:blipFill>
          <p:spPr>
            <a:xfrm>
              <a:off x="224980" y="2361219"/>
              <a:ext cx="3575427" cy="2759830"/>
            </a:xfrm>
            <a:prstGeom prst="rect">
              <a:avLst/>
            </a:prstGeom>
          </p:spPr>
        </p:pic>
      </p:grpSp>
      <p:pic>
        <p:nvPicPr>
          <p:cNvPr id="7" name="object 7"/>
          <p:cNvPicPr/>
          <p:nvPr/>
        </p:nvPicPr>
        <p:blipFill>
          <a:blip r:embed="rId5" cstate="print"/>
          <a:stretch>
            <a:fillRect/>
          </a:stretch>
        </p:blipFill>
        <p:spPr>
          <a:xfrm>
            <a:off x="7587996" y="6307836"/>
            <a:ext cx="748283" cy="303275"/>
          </a:xfrm>
          <a:prstGeom prst="rect">
            <a:avLst/>
          </a:prstGeom>
        </p:spPr>
      </p:pic>
      <p:pic>
        <p:nvPicPr>
          <p:cNvPr id="8" name="Picture 7" descr="A screenshot of a computer screen&#10;&#10;AI-generated content may be incorrect.">
            <a:extLst>
              <a:ext uri="{FF2B5EF4-FFF2-40B4-BE49-F238E27FC236}">
                <a16:creationId xmlns:a16="http://schemas.microsoft.com/office/drawing/2014/main" id="{39058D2B-40BF-8066-2B01-036BE1D6BE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0058400" cy="780027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45155" y="6424707"/>
            <a:ext cx="53975" cy="82550"/>
          </a:xfrm>
          <a:custGeom>
            <a:avLst/>
            <a:gdLst/>
            <a:ahLst/>
            <a:cxnLst/>
            <a:rect l="l" t="t" r="r" b="b"/>
            <a:pathLst>
              <a:path w="53975" h="82550">
                <a:moveTo>
                  <a:pt x="35147" y="1524"/>
                </a:moveTo>
                <a:lnTo>
                  <a:pt x="19907" y="1524"/>
                </a:lnTo>
                <a:lnTo>
                  <a:pt x="24479" y="0"/>
                </a:lnTo>
                <a:lnTo>
                  <a:pt x="32099" y="0"/>
                </a:lnTo>
                <a:lnTo>
                  <a:pt x="35147" y="1524"/>
                </a:lnTo>
                <a:close/>
              </a:path>
              <a:path w="53975" h="82550">
                <a:moveTo>
                  <a:pt x="35147" y="82391"/>
                </a:moveTo>
                <a:lnTo>
                  <a:pt x="18383" y="82391"/>
                </a:lnTo>
                <a:lnTo>
                  <a:pt x="15335" y="80867"/>
                </a:lnTo>
                <a:lnTo>
                  <a:pt x="12287" y="80867"/>
                </a:lnTo>
                <a:lnTo>
                  <a:pt x="9239" y="79343"/>
                </a:lnTo>
                <a:lnTo>
                  <a:pt x="7620" y="77819"/>
                </a:lnTo>
                <a:lnTo>
                  <a:pt x="4572" y="76295"/>
                </a:lnTo>
                <a:lnTo>
                  <a:pt x="3048" y="73247"/>
                </a:lnTo>
                <a:lnTo>
                  <a:pt x="3048" y="71723"/>
                </a:lnTo>
                <a:lnTo>
                  <a:pt x="0" y="65627"/>
                </a:lnTo>
                <a:lnTo>
                  <a:pt x="0" y="59531"/>
                </a:lnTo>
                <a:lnTo>
                  <a:pt x="1524" y="58007"/>
                </a:lnTo>
                <a:lnTo>
                  <a:pt x="1524" y="56483"/>
                </a:lnTo>
                <a:lnTo>
                  <a:pt x="3048" y="53435"/>
                </a:lnTo>
                <a:lnTo>
                  <a:pt x="3048" y="51911"/>
                </a:lnTo>
                <a:lnTo>
                  <a:pt x="6096" y="48863"/>
                </a:lnTo>
                <a:lnTo>
                  <a:pt x="9239" y="47339"/>
                </a:lnTo>
                <a:lnTo>
                  <a:pt x="10763" y="45815"/>
                </a:lnTo>
                <a:lnTo>
                  <a:pt x="13811" y="44291"/>
                </a:lnTo>
                <a:lnTo>
                  <a:pt x="15335" y="42767"/>
                </a:lnTo>
                <a:lnTo>
                  <a:pt x="18383" y="41243"/>
                </a:lnTo>
                <a:lnTo>
                  <a:pt x="16859" y="39719"/>
                </a:lnTo>
                <a:lnTo>
                  <a:pt x="13811" y="38195"/>
                </a:lnTo>
                <a:lnTo>
                  <a:pt x="12287" y="36671"/>
                </a:lnTo>
                <a:lnTo>
                  <a:pt x="10763" y="35052"/>
                </a:lnTo>
                <a:lnTo>
                  <a:pt x="9239" y="33528"/>
                </a:lnTo>
                <a:lnTo>
                  <a:pt x="7620" y="32004"/>
                </a:lnTo>
                <a:lnTo>
                  <a:pt x="4572" y="28956"/>
                </a:lnTo>
                <a:lnTo>
                  <a:pt x="4572" y="25908"/>
                </a:lnTo>
                <a:lnTo>
                  <a:pt x="3048" y="24384"/>
                </a:lnTo>
                <a:lnTo>
                  <a:pt x="3048" y="15240"/>
                </a:lnTo>
                <a:lnTo>
                  <a:pt x="4572" y="12192"/>
                </a:lnTo>
                <a:lnTo>
                  <a:pt x="6096" y="10668"/>
                </a:lnTo>
                <a:lnTo>
                  <a:pt x="7620" y="7620"/>
                </a:lnTo>
                <a:lnTo>
                  <a:pt x="9239" y="6096"/>
                </a:lnTo>
                <a:lnTo>
                  <a:pt x="10763" y="4572"/>
                </a:lnTo>
                <a:lnTo>
                  <a:pt x="16859" y="1524"/>
                </a:lnTo>
                <a:lnTo>
                  <a:pt x="38195" y="1524"/>
                </a:lnTo>
                <a:lnTo>
                  <a:pt x="44291" y="4572"/>
                </a:lnTo>
                <a:lnTo>
                  <a:pt x="48863" y="9144"/>
                </a:lnTo>
                <a:lnTo>
                  <a:pt x="19907" y="9144"/>
                </a:lnTo>
                <a:lnTo>
                  <a:pt x="15335" y="13716"/>
                </a:lnTo>
                <a:lnTo>
                  <a:pt x="13811" y="16764"/>
                </a:lnTo>
                <a:lnTo>
                  <a:pt x="13811" y="22860"/>
                </a:lnTo>
                <a:lnTo>
                  <a:pt x="15335" y="24384"/>
                </a:lnTo>
                <a:lnTo>
                  <a:pt x="15335" y="25908"/>
                </a:lnTo>
                <a:lnTo>
                  <a:pt x="16859" y="27432"/>
                </a:lnTo>
                <a:lnTo>
                  <a:pt x="16859" y="28956"/>
                </a:lnTo>
                <a:lnTo>
                  <a:pt x="18383" y="28956"/>
                </a:lnTo>
                <a:lnTo>
                  <a:pt x="22955" y="33528"/>
                </a:lnTo>
                <a:lnTo>
                  <a:pt x="26003" y="33528"/>
                </a:lnTo>
                <a:lnTo>
                  <a:pt x="27527" y="35052"/>
                </a:lnTo>
                <a:lnTo>
                  <a:pt x="42767" y="35052"/>
                </a:lnTo>
                <a:lnTo>
                  <a:pt x="41243" y="36671"/>
                </a:lnTo>
                <a:lnTo>
                  <a:pt x="38195" y="38195"/>
                </a:lnTo>
                <a:lnTo>
                  <a:pt x="36671" y="39719"/>
                </a:lnTo>
                <a:lnTo>
                  <a:pt x="38195" y="41243"/>
                </a:lnTo>
                <a:lnTo>
                  <a:pt x="44291" y="44291"/>
                </a:lnTo>
                <a:lnTo>
                  <a:pt x="26003" y="44291"/>
                </a:lnTo>
                <a:lnTo>
                  <a:pt x="24479" y="45815"/>
                </a:lnTo>
                <a:lnTo>
                  <a:pt x="21431" y="47339"/>
                </a:lnTo>
                <a:lnTo>
                  <a:pt x="18383" y="50387"/>
                </a:lnTo>
                <a:lnTo>
                  <a:pt x="16859" y="50387"/>
                </a:lnTo>
                <a:lnTo>
                  <a:pt x="12287" y="54959"/>
                </a:lnTo>
                <a:lnTo>
                  <a:pt x="12287" y="58007"/>
                </a:lnTo>
                <a:lnTo>
                  <a:pt x="10763" y="59531"/>
                </a:lnTo>
                <a:lnTo>
                  <a:pt x="10763" y="65627"/>
                </a:lnTo>
                <a:lnTo>
                  <a:pt x="12287" y="68675"/>
                </a:lnTo>
                <a:lnTo>
                  <a:pt x="15335" y="70199"/>
                </a:lnTo>
                <a:lnTo>
                  <a:pt x="18383" y="73247"/>
                </a:lnTo>
                <a:lnTo>
                  <a:pt x="21431" y="74771"/>
                </a:lnTo>
                <a:lnTo>
                  <a:pt x="48863" y="74771"/>
                </a:lnTo>
                <a:lnTo>
                  <a:pt x="44291" y="79343"/>
                </a:lnTo>
                <a:lnTo>
                  <a:pt x="41243" y="79343"/>
                </a:lnTo>
                <a:lnTo>
                  <a:pt x="35147" y="82391"/>
                </a:lnTo>
                <a:close/>
              </a:path>
              <a:path w="53975" h="82550">
                <a:moveTo>
                  <a:pt x="42767" y="35052"/>
                </a:moveTo>
                <a:lnTo>
                  <a:pt x="27527" y="35052"/>
                </a:lnTo>
                <a:lnTo>
                  <a:pt x="32099" y="33528"/>
                </a:lnTo>
                <a:lnTo>
                  <a:pt x="35147" y="30480"/>
                </a:lnTo>
                <a:lnTo>
                  <a:pt x="38195" y="28956"/>
                </a:lnTo>
                <a:lnTo>
                  <a:pt x="41243" y="22860"/>
                </a:lnTo>
                <a:lnTo>
                  <a:pt x="41243" y="16764"/>
                </a:lnTo>
                <a:lnTo>
                  <a:pt x="39719" y="15240"/>
                </a:lnTo>
                <a:lnTo>
                  <a:pt x="39719" y="13716"/>
                </a:lnTo>
                <a:lnTo>
                  <a:pt x="38195" y="12192"/>
                </a:lnTo>
                <a:lnTo>
                  <a:pt x="36671" y="12192"/>
                </a:lnTo>
                <a:lnTo>
                  <a:pt x="36671" y="10668"/>
                </a:lnTo>
                <a:lnTo>
                  <a:pt x="35147" y="10668"/>
                </a:lnTo>
                <a:lnTo>
                  <a:pt x="33623" y="9144"/>
                </a:lnTo>
                <a:lnTo>
                  <a:pt x="48863" y="9144"/>
                </a:lnTo>
                <a:lnTo>
                  <a:pt x="50387" y="12192"/>
                </a:lnTo>
                <a:lnTo>
                  <a:pt x="50387" y="13716"/>
                </a:lnTo>
                <a:lnTo>
                  <a:pt x="51911" y="16764"/>
                </a:lnTo>
                <a:lnTo>
                  <a:pt x="51911" y="21336"/>
                </a:lnTo>
                <a:lnTo>
                  <a:pt x="50387" y="22860"/>
                </a:lnTo>
                <a:lnTo>
                  <a:pt x="50387" y="24384"/>
                </a:lnTo>
                <a:lnTo>
                  <a:pt x="48863" y="27432"/>
                </a:lnTo>
                <a:lnTo>
                  <a:pt x="48863" y="28956"/>
                </a:lnTo>
                <a:lnTo>
                  <a:pt x="42767" y="35052"/>
                </a:lnTo>
                <a:close/>
              </a:path>
              <a:path w="53975" h="82550">
                <a:moveTo>
                  <a:pt x="48863" y="74771"/>
                </a:moveTo>
                <a:lnTo>
                  <a:pt x="32099" y="74771"/>
                </a:lnTo>
                <a:lnTo>
                  <a:pt x="36671" y="73247"/>
                </a:lnTo>
                <a:lnTo>
                  <a:pt x="39719" y="70199"/>
                </a:lnTo>
                <a:lnTo>
                  <a:pt x="42767" y="68675"/>
                </a:lnTo>
                <a:lnTo>
                  <a:pt x="42767" y="56483"/>
                </a:lnTo>
                <a:lnTo>
                  <a:pt x="41243" y="54959"/>
                </a:lnTo>
                <a:lnTo>
                  <a:pt x="41243" y="53435"/>
                </a:lnTo>
                <a:lnTo>
                  <a:pt x="39719" y="51911"/>
                </a:lnTo>
                <a:lnTo>
                  <a:pt x="38195" y="51911"/>
                </a:lnTo>
                <a:lnTo>
                  <a:pt x="36671" y="50387"/>
                </a:lnTo>
                <a:lnTo>
                  <a:pt x="33623" y="48863"/>
                </a:lnTo>
                <a:lnTo>
                  <a:pt x="32099" y="47339"/>
                </a:lnTo>
                <a:lnTo>
                  <a:pt x="26003" y="44291"/>
                </a:lnTo>
                <a:lnTo>
                  <a:pt x="44291" y="44291"/>
                </a:lnTo>
                <a:lnTo>
                  <a:pt x="51911" y="51911"/>
                </a:lnTo>
                <a:lnTo>
                  <a:pt x="53435" y="54959"/>
                </a:lnTo>
                <a:lnTo>
                  <a:pt x="53435" y="67151"/>
                </a:lnTo>
                <a:lnTo>
                  <a:pt x="50387" y="73247"/>
                </a:lnTo>
                <a:lnTo>
                  <a:pt x="48863" y="74771"/>
                </a:lnTo>
                <a:close/>
              </a:path>
            </a:pathLst>
          </a:custGeom>
          <a:solidFill>
            <a:srgbClr val="FFFFFF"/>
          </a:solidFill>
        </p:spPr>
        <p:txBody>
          <a:bodyPr wrap="square" lIns="0" tIns="0" rIns="0" bIns="0" rtlCol="0"/>
          <a:lstStyle/>
          <a:p>
            <a:endParaRPr/>
          </a:p>
        </p:txBody>
      </p:sp>
      <p:grpSp>
        <p:nvGrpSpPr>
          <p:cNvPr id="3" name="object 3"/>
          <p:cNvGrpSpPr/>
          <p:nvPr/>
        </p:nvGrpSpPr>
        <p:grpSpPr>
          <a:xfrm>
            <a:off x="699516" y="2690979"/>
            <a:ext cx="2464435" cy="3362960"/>
            <a:chOff x="699516" y="2690979"/>
            <a:chExt cx="2464435" cy="3362960"/>
          </a:xfrm>
        </p:grpSpPr>
        <p:pic>
          <p:nvPicPr>
            <p:cNvPr id="4" name="object 4"/>
            <p:cNvPicPr/>
            <p:nvPr/>
          </p:nvPicPr>
          <p:blipFill>
            <a:blip r:embed="rId2" cstate="print"/>
            <a:stretch>
              <a:fillRect/>
            </a:stretch>
          </p:blipFill>
          <p:spPr>
            <a:xfrm>
              <a:off x="699516" y="4997196"/>
              <a:ext cx="2464308" cy="1056131"/>
            </a:xfrm>
            <a:prstGeom prst="rect">
              <a:avLst/>
            </a:prstGeom>
          </p:spPr>
        </p:pic>
        <p:pic>
          <p:nvPicPr>
            <p:cNvPr id="5" name="object 5"/>
            <p:cNvPicPr/>
            <p:nvPr/>
          </p:nvPicPr>
          <p:blipFill>
            <a:blip r:embed="rId3" cstate="print"/>
            <a:stretch>
              <a:fillRect/>
            </a:stretch>
          </p:blipFill>
          <p:spPr>
            <a:xfrm>
              <a:off x="847343" y="2772155"/>
              <a:ext cx="2177795" cy="2247900"/>
            </a:xfrm>
            <a:prstGeom prst="rect">
              <a:avLst/>
            </a:prstGeom>
          </p:spPr>
        </p:pic>
        <p:pic>
          <p:nvPicPr>
            <p:cNvPr id="6" name="object 6"/>
            <p:cNvPicPr/>
            <p:nvPr/>
          </p:nvPicPr>
          <p:blipFill>
            <a:blip r:embed="rId4" cstate="print"/>
            <a:stretch>
              <a:fillRect/>
            </a:stretch>
          </p:blipFill>
          <p:spPr>
            <a:xfrm>
              <a:off x="767310" y="2690979"/>
              <a:ext cx="2330784" cy="2394727"/>
            </a:xfrm>
            <a:prstGeom prst="rect">
              <a:avLst/>
            </a:prstGeom>
          </p:spPr>
        </p:pic>
      </p:grpSp>
      <p:grpSp>
        <p:nvGrpSpPr>
          <p:cNvPr id="7" name="object 7"/>
          <p:cNvGrpSpPr/>
          <p:nvPr/>
        </p:nvGrpSpPr>
        <p:grpSpPr>
          <a:xfrm>
            <a:off x="-766" y="4219665"/>
            <a:ext cx="617855" cy="1615440"/>
            <a:chOff x="-766" y="4219665"/>
            <a:chExt cx="617855" cy="1615440"/>
          </a:xfrm>
        </p:grpSpPr>
        <p:sp>
          <p:nvSpPr>
            <p:cNvPr id="8" name="object 8"/>
            <p:cNvSpPr/>
            <p:nvPr/>
          </p:nvSpPr>
          <p:spPr>
            <a:xfrm>
              <a:off x="4571" y="4225004"/>
              <a:ext cx="607695" cy="1604645"/>
            </a:xfrm>
            <a:custGeom>
              <a:avLst/>
              <a:gdLst/>
              <a:ahLst/>
              <a:cxnLst/>
              <a:rect l="l" t="t" r="r" b="b"/>
              <a:pathLst>
                <a:path w="607695" h="1604645">
                  <a:moveTo>
                    <a:pt x="0" y="1604391"/>
                  </a:moveTo>
                  <a:lnTo>
                    <a:pt x="0" y="1302162"/>
                  </a:lnTo>
                  <a:lnTo>
                    <a:pt x="1524" y="1302162"/>
                  </a:lnTo>
                  <a:lnTo>
                    <a:pt x="36654" y="1298791"/>
                  </a:lnTo>
                  <a:lnTo>
                    <a:pt x="103188" y="1272961"/>
                  </a:lnTo>
                  <a:lnTo>
                    <a:pt x="163219" y="1224219"/>
                  </a:lnTo>
                  <a:lnTo>
                    <a:pt x="190221" y="1192207"/>
                  </a:lnTo>
                  <a:lnTo>
                    <a:pt x="214907" y="1155608"/>
                  </a:lnTo>
                  <a:lnTo>
                    <a:pt x="237048" y="1114804"/>
                  </a:lnTo>
                  <a:lnTo>
                    <a:pt x="256414" y="1070173"/>
                  </a:lnTo>
                  <a:lnTo>
                    <a:pt x="272774" y="1022098"/>
                  </a:lnTo>
                  <a:lnTo>
                    <a:pt x="285898" y="970958"/>
                  </a:lnTo>
                  <a:lnTo>
                    <a:pt x="295558" y="917135"/>
                  </a:lnTo>
                  <a:lnTo>
                    <a:pt x="301522" y="861007"/>
                  </a:lnTo>
                  <a:lnTo>
                    <a:pt x="303561" y="802957"/>
                  </a:lnTo>
                  <a:lnTo>
                    <a:pt x="301522" y="744625"/>
                  </a:lnTo>
                  <a:lnTo>
                    <a:pt x="295553" y="688300"/>
                  </a:lnTo>
                  <a:lnTo>
                    <a:pt x="285883" y="634351"/>
                  </a:lnTo>
                  <a:lnTo>
                    <a:pt x="272738" y="583149"/>
                  </a:lnTo>
                  <a:lnTo>
                    <a:pt x="256344" y="535066"/>
                  </a:lnTo>
                  <a:lnTo>
                    <a:pt x="236928" y="490471"/>
                  </a:lnTo>
                  <a:lnTo>
                    <a:pt x="214717" y="449734"/>
                  </a:lnTo>
                  <a:lnTo>
                    <a:pt x="189937" y="413227"/>
                  </a:lnTo>
                  <a:lnTo>
                    <a:pt x="162814" y="381320"/>
                  </a:lnTo>
                  <a:lnTo>
                    <a:pt x="133576" y="354384"/>
                  </a:lnTo>
                  <a:lnTo>
                    <a:pt x="69659" y="316904"/>
                  </a:lnTo>
                  <a:lnTo>
                    <a:pt x="0" y="303752"/>
                  </a:lnTo>
                  <a:lnTo>
                    <a:pt x="0" y="0"/>
                  </a:lnTo>
                  <a:lnTo>
                    <a:pt x="42938" y="1848"/>
                  </a:lnTo>
                  <a:lnTo>
                    <a:pt x="83611" y="7315"/>
                  </a:lnTo>
                  <a:lnTo>
                    <a:pt x="123452" y="16281"/>
                  </a:lnTo>
                  <a:lnTo>
                    <a:pt x="162369" y="28627"/>
                  </a:lnTo>
                  <a:lnTo>
                    <a:pt x="200273" y="44237"/>
                  </a:lnTo>
                  <a:lnTo>
                    <a:pt x="237072" y="62990"/>
                  </a:lnTo>
                  <a:lnTo>
                    <a:pt x="272676" y="84768"/>
                  </a:lnTo>
                  <a:lnTo>
                    <a:pt x="306994" y="109452"/>
                  </a:lnTo>
                  <a:lnTo>
                    <a:pt x="339935" y="136925"/>
                  </a:lnTo>
                  <a:lnTo>
                    <a:pt x="371408" y="167067"/>
                  </a:lnTo>
                  <a:lnTo>
                    <a:pt x="401323" y="199760"/>
                  </a:lnTo>
                  <a:lnTo>
                    <a:pt x="429589" y="234886"/>
                  </a:lnTo>
                  <a:lnTo>
                    <a:pt x="456115" y="272325"/>
                  </a:lnTo>
                  <a:lnTo>
                    <a:pt x="480811" y="311960"/>
                  </a:lnTo>
                  <a:lnTo>
                    <a:pt x="503585" y="353671"/>
                  </a:lnTo>
                  <a:lnTo>
                    <a:pt x="524347" y="397340"/>
                  </a:lnTo>
                  <a:lnTo>
                    <a:pt x="543007" y="442849"/>
                  </a:lnTo>
                  <a:lnTo>
                    <a:pt x="559473" y="490079"/>
                  </a:lnTo>
                  <a:lnTo>
                    <a:pt x="573654" y="538911"/>
                  </a:lnTo>
                  <a:lnTo>
                    <a:pt x="585461" y="589227"/>
                  </a:lnTo>
                  <a:lnTo>
                    <a:pt x="594802" y="640908"/>
                  </a:lnTo>
                  <a:lnTo>
                    <a:pt x="601587" y="693836"/>
                  </a:lnTo>
                  <a:lnTo>
                    <a:pt x="605724" y="747892"/>
                  </a:lnTo>
                  <a:lnTo>
                    <a:pt x="607123" y="802957"/>
                  </a:lnTo>
                  <a:lnTo>
                    <a:pt x="605724" y="857840"/>
                  </a:lnTo>
                  <a:lnTo>
                    <a:pt x="601586" y="911728"/>
                  </a:lnTo>
                  <a:lnTo>
                    <a:pt x="594799" y="964503"/>
                  </a:lnTo>
                  <a:lnTo>
                    <a:pt x="585454" y="1016045"/>
                  </a:lnTo>
                  <a:lnTo>
                    <a:pt x="573641" y="1066235"/>
                  </a:lnTo>
                  <a:lnTo>
                    <a:pt x="559449" y="1114954"/>
                  </a:lnTo>
                  <a:lnTo>
                    <a:pt x="542969" y="1162083"/>
                  </a:lnTo>
                  <a:lnTo>
                    <a:pt x="524291" y="1207501"/>
                  </a:lnTo>
                  <a:lnTo>
                    <a:pt x="503505" y="1251091"/>
                  </a:lnTo>
                  <a:lnTo>
                    <a:pt x="480700" y="1292733"/>
                  </a:lnTo>
                  <a:lnTo>
                    <a:pt x="455968" y="1332307"/>
                  </a:lnTo>
                  <a:lnTo>
                    <a:pt x="429398" y="1369695"/>
                  </a:lnTo>
                  <a:lnTo>
                    <a:pt x="401081" y="1404776"/>
                  </a:lnTo>
                  <a:lnTo>
                    <a:pt x="371105" y="1437433"/>
                  </a:lnTo>
                  <a:lnTo>
                    <a:pt x="339563" y="1467545"/>
                  </a:lnTo>
                  <a:lnTo>
                    <a:pt x="306542" y="1494994"/>
                  </a:lnTo>
                  <a:lnTo>
                    <a:pt x="272134" y="1519660"/>
                  </a:lnTo>
                  <a:lnTo>
                    <a:pt x="236429" y="1541424"/>
                  </a:lnTo>
                  <a:lnTo>
                    <a:pt x="199517" y="1560167"/>
                  </a:lnTo>
                  <a:lnTo>
                    <a:pt x="161487" y="1575770"/>
                  </a:lnTo>
                  <a:lnTo>
                    <a:pt x="122431" y="1588112"/>
                  </a:lnTo>
                  <a:lnTo>
                    <a:pt x="82437" y="1597076"/>
                  </a:lnTo>
                  <a:lnTo>
                    <a:pt x="41597" y="1602542"/>
                  </a:lnTo>
                  <a:lnTo>
                    <a:pt x="0" y="1604391"/>
                  </a:lnTo>
                  <a:close/>
                </a:path>
              </a:pathLst>
            </a:custGeom>
            <a:solidFill>
              <a:srgbClr val="93B8D6"/>
            </a:solidFill>
          </p:spPr>
          <p:txBody>
            <a:bodyPr wrap="square" lIns="0" tIns="0" rIns="0" bIns="0" rtlCol="0"/>
            <a:lstStyle/>
            <a:p>
              <a:endParaRPr/>
            </a:p>
          </p:txBody>
        </p:sp>
        <p:sp>
          <p:nvSpPr>
            <p:cNvPr id="9" name="object 9"/>
            <p:cNvSpPr/>
            <p:nvPr/>
          </p:nvSpPr>
          <p:spPr>
            <a:xfrm>
              <a:off x="4571" y="4225004"/>
              <a:ext cx="607695" cy="1604645"/>
            </a:xfrm>
            <a:custGeom>
              <a:avLst/>
              <a:gdLst/>
              <a:ahLst/>
              <a:cxnLst/>
              <a:rect l="l" t="t" r="r" b="b"/>
              <a:pathLst>
                <a:path w="607695" h="1604645">
                  <a:moveTo>
                    <a:pt x="0" y="0"/>
                  </a:moveTo>
                  <a:lnTo>
                    <a:pt x="1524" y="0"/>
                  </a:lnTo>
                  <a:lnTo>
                    <a:pt x="42938" y="1848"/>
                  </a:lnTo>
                  <a:lnTo>
                    <a:pt x="83611" y="7315"/>
                  </a:lnTo>
                  <a:lnTo>
                    <a:pt x="123452" y="16281"/>
                  </a:lnTo>
                  <a:lnTo>
                    <a:pt x="162369" y="28627"/>
                  </a:lnTo>
                  <a:lnTo>
                    <a:pt x="200273" y="44237"/>
                  </a:lnTo>
                  <a:lnTo>
                    <a:pt x="237072" y="62990"/>
                  </a:lnTo>
                  <a:lnTo>
                    <a:pt x="272676" y="84768"/>
                  </a:lnTo>
                  <a:lnTo>
                    <a:pt x="306994" y="109452"/>
                  </a:lnTo>
                  <a:lnTo>
                    <a:pt x="339935" y="136925"/>
                  </a:lnTo>
                  <a:lnTo>
                    <a:pt x="371408" y="167067"/>
                  </a:lnTo>
                  <a:lnTo>
                    <a:pt x="401323" y="199760"/>
                  </a:lnTo>
                  <a:lnTo>
                    <a:pt x="429589" y="234886"/>
                  </a:lnTo>
                  <a:lnTo>
                    <a:pt x="456115" y="272325"/>
                  </a:lnTo>
                  <a:lnTo>
                    <a:pt x="480811" y="311960"/>
                  </a:lnTo>
                  <a:lnTo>
                    <a:pt x="503585" y="353671"/>
                  </a:lnTo>
                  <a:lnTo>
                    <a:pt x="524347" y="397340"/>
                  </a:lnTo>
                  <a:lnTo>
                    <a:pt x="543007" y="442849"/>
                  </a:lnTo>
                  <a:lnTo>
                    <a:pt x="559473" y="490079"/>
                  </a:lnTo>
                  <a:lnTo>
                    <a:pt x="573654" y="538911"/>
                  </a:lnTo>
                  <a:lnTo>
                    <a:pt x="585461" y="589227"/>
                  </a:lnTo>
                  <a:lnTo>
                    <a:pt x="594802" y="640908"/>
                  </a:lnTo>
                  <a:lnTo>
                    <a:pt x="601587" y="693836"/>
                  </a:lnTo>
                  <a:lnTo>
                    <a:pt x="605724" y="747892"/>
                  </a:lnTo>
                  <a:lnTo>
                    <a:pt x="607123" y="802957"/>
                  </a:lnTo>
                  <a:lnTo>
                    <a:pt x="605724" y="857840"/>
                  </a:lnTo>
                  <a:lnTo>
                    <a:pt x="601586" y="911728"/>
                  </a:lnTo>
                  <a:lnTo>
                    <a:pt x="594799" y="964503"/>
                  </a:lnTo>
                  <a:lnTo>
                    <a:pt x="585454" y="1016045"/>
                  </a:lnTo>
                  <a:lnTo>
                    <a:pt x="573641" y="1066235"/>
                  </a:lnTo>
                  <a:lnTo>
                    <a:pt x="559449" y="1114954"/>
                  </a:lnTo>
                  <a:lnTo>
                    <a:pt x="542969" y="1162083"/>
                  </a:lnTo>
                  <a:lnTo>
                    <a:pt x="524291" y="1207501"/>
                  </a:lnTo>
                  <a:lnTo>
                    <a:pt x="503505" y="1251091"/>
                  </a:lnTo>
                  <a:lnTo>
                    <a:pt x="480700" y="1292733"/>
                  </a:lnTo>
                  <a:lnTo>
                    <a:pt x="455968" y="1332307"/>
                  </a:lnTo>
                  <a:lnTo>
                    <a:pt x="429398" y="1369695"/>
                  </a:lnTo>
                  <a:lnTo>
                    <a:pt x="401081" y="1404776"/>
                  </a:lnTo>
                  <a:lnTo>
                    <a:pt x="371105" y="1437433"/>
                  </a:lnTo>
                  <a:lnTo>
                    <a:pt x="339563" y="1467545"/>
                  </a:lnTo>
                  <a:lnTo>
                    <a:pt x="306542" y="1494994"/>
                  </a:lnTo>
                  <a:lnTo>
                    <a:pt x="272134" y="1519660"/>
                  </a:lnTo>
                  <a:lnTo>
                    <a:pt x="236429" y="1541424"/>
                  </a:lnTo>
                  <a:lnTo>
                    <a:pt x="199517" y="1560167"/>
                  </a:lnTo>
                  <a:lnTo>
                    <a:pt x="161487" y="1575770"/>
                  </a:lnTo>
                  <a:lnTo>
                    <a:pt x="122431" y="1588112"/>
                  </a:lnTo>
                  <a:lnTo>
                    <a:pt x="82437" y="1597076"/>
                  </a:lnTo>
                  <a:lnTo>
                    <a:pt x="41597" y="1602542"/>
                  </a:lnTo>
                  <a:lnTo>
                    <a:pt x="0" y="1604391"/>
                  </a:lnTo>
                  <a:lnTo>
                    <a:pt x="0" y="1302162"/>
                  </a:lnTo>
                  <a:lnTo>
                    <a:pt x="1524" y="1302162"/>
                  </a:lnTo>
                  <a:lnTo>
                    <a:pt x="36654" y="1298791"/>
                  </a:lnTo>
                  <a:lnTo>
                    <a:pt x="103188" y="1272961"/>
                  </a:lnTo>
                  <a:lnTo>
                    <a:pt x="163219" y="1224219"/>
                  </a:lnTo>
                  <a:lnTo>
                    <a:pt x="190221" y="1192207"/>
                  </a:lnTo>
                  <a:lnTo>
                    <a:pt x="214907" y="1155608"/>
                  </a:lnTo>
                  <a:lnTo>
                    <a:pt x="237048" y="1114804"/>
                  </a:lnTo>
                  <a:lnTo>
                    <a:pt x="256414" y="1070173"/>
                  </a:lnTo>
                  <a:lnTo>
                    <a:pt x="272774" y="1022098"/>
                  </a:lnTo>
                  <a:lnTo>
                    <a:pt x="285898" y="970958"/>
                  </a:lnTo>
                  <a:lnTo>
                    <a:pt x="295558" y="917135"/>
                  </a:lnTo>
                  <a:lnTo>
                    <a:pt x="301522" y="861007"/>
                  </a:lnTo>
                  <a:lnTo>
                    <a:pt x="303561" y="802957"/>
                  </a:lnTo>
                  <a:lnTo>
                    <a:pt x="301522" y="744625"/>
                  </a:lnTo>
                  <a:lnTo>
                    <a:pt x="295553" y="688300"/>
                  </a:lnTo>
                  <a:lnTo>
                    <a:pt x="285883" y="634351"/>
                  </a:lnTo>
                  <a:lnTo>
                    <a:pt x="272738" y="583149"/>
                  </a:lnTo>
                  <a:lnTo>
                    <a:pt x="256344" y="535066"/>
                  </a:lnTo>
                  <a:lnTo>
                    <a:pt x="236928" y="490471"/>
                  </a:lnTo>
                  <a:lnTo>
                    <a:pt x="214717" y="449734"/>
                  </a:lnTo>
                  <a:lnTo>
                    <a:pt x="189937" y="413227"/>
                  </a:lnTo>
                  <a:lnTo>
                    <a:pt x="162814" y="381320"/>
                  </a:lnTo>
                  <a:lnTo>
                    <a:pt x="133576" y="354384"/>
                  </a:lnTo>
                  <a:lnTo>
                    <a:pt x="69659" y="316904"/>
                  </a:lnTo>
                  <a:lnTo>
                    <a:pt x="0" y="303752"/>
                  </a:lnTo>
                  <a:lnTo>
                    <a:pt x="0" y="0"/>
                  </a:lnTo>
                  <a:close/>
                </a:path>
              </a:pathLst>
            </a:custGeom>
            <a:ln w="10677">
              <a:solidFill>
                <a:srgbClr val="93B8D6"/>
              </a:solidFill>
            </a:ln>
          </p:spPr>
          <p:txBody>
            <a:bodyPr wrap="square" lIns="0" tIns="0" rIns="0" bIns="0" rtlCol="0"/>
            <a:lstStyle/>
            <a:p>
              <a:endParaRPr/>
            </a:p>
          </p:txBody>
        </p:sp>
      </p:grpSp>
      <p:pic>
        <p:nvPicPr>
          <p:cNvPr id="10" name="object 10"/>
          <p:cNvPicPr/>
          <p:nvPr/>
        </p:nvPicPr>
        <p:blipFill>
          <a:blip r:embed="rId5" cstate="print"/>
          <a:stretch>
            <a:fillRect/>
          </a:stretch>
        </p:blipFill>
        <p:spPr>
          <a:xfrm>
            <a:off x="7587996" y="6309360"/>
            <a:ext cx="748283" cy="303275"/>
          </a:xfrm>
          <a:prstGeom prst="rect">
            <a:avLst/>
          </a:prstGeom>
        </p:spPr>
      </p:pic>
      <p:pic>
        <p:nvPicPr>
          <p:cNvPr id="12" name="Picture 11" descr="A screenshot of a computer">
            <a:extLst>
              <a:ext uri="{FF2B5EF4-FFF2-40B4-BE49-F238E27FC236}">
                <a16:creationId xmlns:a16="http://schemas.microsoft.com/office/drawing/2014/main" id="{7E297756-2659-D88C-B735-533CC3571D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895"/>
            <a:ext cx="10058400" cy="77772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age of a person">
            <a:extLst>
              <a:ext uri="{FF2B5EF4-FFF2-40B4-BE49-F238E27FC236}">
                <a16:creationId xmlns:a16="http://schemas.microsoft.com/office/drawing/2014/main" id="{C1DCC9FE-F390-667D-4100-A3370A6D15C2}"/>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1219200"/>
            <a:ext cx="6096000" cy="6553200"/>
          </a:xfrm>
          <a:prstGeom prst="rect">
            <a:avLst/>
          </a:prstGeom>
          <a:ln>
            <a:noFill/>
          </a:ln>
          <a:effectLst>
            <a:softEdge rad="112500"/>
          </a:effectLst>
        </p:spPr>
      </p:pic>
      <p:sp>
        <p:nvSpPr>
          <p:cNvPr id="6" name="Rectangle 5">
            <a:extLst>
              <a:ext uri="{FF2B5EF4-FFF2-40B4-BE49-F238E27FC236}">
                <a16:creationId xmlns:a16="http://schemas.microsoft.com/office/drawing/2014/main" id="{1756F94D-CAFD-D0B7-8C0A-46E1825E1ECA}"/>
              </a:ext>
            </a:extLst>
          </p:cNvPr>
          <p:cNvSpPr/>
          <p:nvPr/>
        </p:nvSpPr>
        <p:spPr>
          <a:xfrm>
            <a:off x="457200" y="6248400"/>
            <a:ext cx="33147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3D3B13F-58D9-ACC3-15B5-AF1BBB4BF99F}"/>
              </a:ext>
            </a:extLst>
          </p:cNvPr>
          <p:cNvSpPr txBox="1"/>
          <p:nvPr/>
        </p:nvSpPr>
        <p:spPr>
          <a:xfrm>
            <a:off x="2209800" y="6495990"/>
            <a:ext cx="2133600" cy="400110"/>
          </a:xfrm>
          <a:prstGeom prst="rect">
            <a:avLst/>
          </a:prstGeom>
          <a:noFill/>
        </p:spPr>
        <p:txBody>
          <a:bodyPr wrap="square" rtlCol="0">
            <a:spAutoFit/>
          </a:bodyPr>
          <a:lstStyle/>
          <a:p>
            <a:r>
              <a:rPr lang="en-US" sz="2000" dirty="0"/>
              <a:t>Fatma Mohamed</a:t>
            </a:r>
          </a:p>
        </p:txBody>
      </p:sp>
      <p:sp>
        <p:nvSpPr>
          <p:cNvPr id="10" name="Rectangle: Rounded Corners 9">
            <a:extLst>
              <a:ext uri="{FF2B5EF4-FFF2-40B4-BE49-F238E27FC236}">
                <a16:creationId xmlns:a16="http://schemas.microsoft.com/office/drawing/2014/main" id="{A48DB07E-5C23-889D-BC58-167C2C3F9D15}"/>
              </a:ext>
            </a:extLst>
          </p:cNvPr>
          <p:cNvSpPr/>
          <p:nvPr/>
        </p:nvSpPr>
        <p:spPr>
          <a:xfrm>
            <a:off x="2286000" y="6324600"/>
            <a:ext cx="1981200" cy="7620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4F3F1D3D-D64C-18DB-9EE2-4775D6A7CCDC}"/>
              </a:ext>
            </a:extLst>
          </p:cNvPr>
          <p:cNvSpPr/>
          <p:nvPr/>
        </p:nvSpPr>
        <p:spPr>
          <a:xfrm>
            <a:off x="5730240" y="6309360"/>
            <a:ext cx="1981200" cy="7620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0792EB8-EDC5-7419-643A-8BAFE630C6A0}"/>
              </a:ext>
            </a:extLst>
          </p:cNvPr>
          <p:cNvSpPr txBox="1"/>
          <p:nvPr/>
        </p:nvSpPr>
        <p:spPr>
          <a:xfrm>
            <a:off x="6080760" y="6477000"/>
            <a:ext cx="2133600" cy="400110"/>
          </a:xfrm>
          <a:prstGeom prst="rect">
            <a:avLst/>
          </a:prstGeom>
          <a:noFill/>
        </p:spPr>
        <p:txBody>
          <a:bodyPr wrap="square" rtlCol="0">
            <a:spAutoFit/>
          </a:bodyPr>
          <a:lstStyle/>
          <a:p>
            <a:r>
              <a:rPr lang="en-US" sz="2000" dirty="0"/>
              <a:t>Ahmed Ali</a:t>
            </a:r>
          </a:p>
        </p:txBody>
      </p:sp>
    </p:spTree>
    <p:extLst>
      <p:ext uri="{BB962C8B-B14F-4D97-AF65-F5344CB8AC3E}">
        <p14:creationId xmlns:p14="http://schemas.microsoft.com/office/powerpoint/2010/main" val="1523248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45155" y="6423564"/>
            <a:ext cx="53975" cy="82550"/>
          </a:xfrm>
          <a:custGeom>
            <a:avLst/>
            <a:gdLst/>
            <a:ahLst/>
            <a:cxnLst/>
            <a:rect l="l" t="t" r="r" b="b"/>
            <a:pathLst>
              <a:path w="53975" h="82550">
                <a:moveTo>
                  <a:pt x="32099" y="50292"/>
                </a:moveTo>
                <a:lnTo>
                  <a:pt x="15335" y="50292"/>
                </a:lnTo>
                <a:lnTo>
                  <a:pt x="9239" y="47244"/>
                </a:lnTo>
                <a:lnTo>
                  <a:pt x="7620" y="45720"/>
                </a:lnTo>
                <a:lnTo>
                  <a:pt x="6096" y="44196"/>
                </a:lnTo>
                <a:lnTo>
                  <a:pt x="4572" y="41148"/>
                </a:lnTo>
                <a:lnTo>
                  <a:pt x="3048" y="39624"/>
                </a:lnTo>
                <a:lnTo>
                  <a:pt x="1524" y="36576"/>
                </a:lnTo>
                <a:lnTo>
                  <a:pt x="1524" y="33528"/>
                </a:lnTo>
                <a:lnTo>
                  <a:pt x="0" y="30480"/>
                </a:lnTo>
                <a:lnTo>
                  <a:pt x="0" y="22860"/>
                </a:lnTo>
                <a:lnTo>
                  <a:pt x="1524" y="19812"/>
                </a:lnTo>
                <a:lnTo>
                  <a:pt x="1524" y="16764"/>
                </a:lnTo>
                <a:lnTo>
                  <a:pt x="22955" y="0"/>
                </a:lnTo>
                <a:lnTo>
                  <a:pt x="30575" y="0"/>
                </a:lnTo>
                <a:lnTo>
                  <a:pt x="33623" y="1524"/>
                </a:lnTo>
                <a:lnTo>
                  <a:pt x="36671" y="1524"/>
                </a:lnTo>
                <a:lnTo>
                  <a:pt x="38195" y="3048"/>
                </a:lnTo>
                <a:lnTo>
                  <a:pt x="41243" y="3048"/>
                </a:lnTo>
                <a:lnTo>
                  <a:pt x="42767" y="6096"/>
                </a:lnTo>
                <a:lnTo>
                  <a:pt x="45815" y="9144"/>
                </a:lnTo>
                <a:lnTo>
                  <a:pt x="21431" y="9144"/>
                </a:lnTo>
                <a:lnTo>
                  <a:pt x="19907" y="10668"/>
                </a:lnTo>
                <a:lnTo>
                  <a:pt x="16859" y="10668"/>
                </a:lnTo>
                <a:lnTo>
                  <a:pt x="15335" y="12192"/>
                </a:lnTo>
                <a:lnTo>
                  <a:pt x="15335" y="13716"/>
                </a:lnTo>
                <a:lnTo>
                  <a:pt x="13811" y="15240"/>
                </a:lnTo>
                <a:lnTo>
                  <a:pt x="12287" y="18288"/>
                </a:lnTo>
                <a:lnTo>
                  <a:pt x="12287" y="21336"/>
                </a:lnTo>
                <a:lnTo>
                  <a:pt x="10763" y="24384"/>
                </a:lnTo>
                <a:lnTo>
                  <a:pt x="10763" y="28956"/>
                </a:lnTo>
                <a:lnTo>
                  <a:pt x="12287" y="30480"/>
                </a:lnTo>
                <a:lnTo>
                  <a:pt x="12287" y="35052"/>
                </a:lnTo>
                <a:lnTo>
                  <a:pt x="13811" y="36576"/>
                </a:lnTo>
                <a:lnTo>
                  <a:pt x="13811" y="38100"/>
                </a:lnTo>
                <a:lnTo>
                  <a:pt x="15335" y="39624"/>
                </a:lnTo>
                <a:lnTo>
                  <a:pt x="16859" y="39624"/>
                </a:lnTo>
                <a:lnTo>
                  <a:pt x="18383" y="41148"/>
                </a:lnTo>
                <a:lnTo>
                  <a:pt x="21431" y="41148"/>
                </a:lnTo>
                <a:lnTo>
                  <a:pt x="22955" y="42672"/>
                </a:lnTo>
                <a:lnTo>
                  <a:pt x="53435" y="42672"/>
                </a:lnTo>
                <a:lnTo>
                  <a:pt x="53435" y="45720"/>
                </a:lnTo>
                <a:lnTo>
                  <a:pt x="42767" y="45720"/>
                </a:lnTo>
                <a:lnTo>
                  <a:pt x="39719" y="47244"/>
                </a:lnTo>
                <a:lnTo>
                  <a:pt x="38195" y="47244"/>
                </a:lnTo>
                <a:lnTo>
                  <a:pt x="32099" y="50292"/>
                </a:lnTo>
                <a:close/>
              </a:path>
              <a:path w="53975" h="82550">
                <a:moveTo>
                  <a:pt x="53435" y="42672"/>
                </a:moveTo>
                <a:lnTo>
                  <a:pt x="29051" y="42672"/>
                </a:lnTo>
                <a:lnTo>
                  <a:pt x="32099" y="41148"/>
                </a:lnTo>
                <a:lnTo>
                  <a:pt x="35147" y="41148"/>
                </a:lnTo>
                <a:lnTo>
                  <a:pt x="38195" y="39624"/>
                </a:lnTo>
                <a:lnTo>
                  <a:pt x="39719" y="38100"/>
                </a:lnTo>
                <a:lnTo>
                  <a:pt x="42767" y="36576"/>
                </a:lnTo>
                <a:lnTo>
                  <a:pt x="42767" y="32004"/>
                </a:lnTo>
                <a:lnTo>
                  <a:pt x="41243" y="27432"/>
                </a:lnTo>
                <a:lnTo>
                  <a:pt x="41243" y="24384"/>
                </a:lnTo>
                <a:lnTo>
                  <a:pt x="39719" y="19812"/>
                </a:lnTo>
                <a:lnTo>
                  <a:pt x="39719" y="16764"/>
                </a:lnTo>
                <a:lnTo>
                  <a:pt x="36671" y="13716"/>
                </a:lnTo>
                <a:lnTo>
                  <a:pt x="35147" y="10668"/>
                </a:lnTo>
                <a:lnTo>
                  <a:pt x="33623" y="10668"/>
                </a:lnTo>
                <a:lnTo>
                  <a:pt x="30575" y="9144"/>
                </a:lnTo>
                <a:lnTo>
                  <a:pt x="45815" y="9144"/>
                </a:lnTo>
                <a:lnTo>
                  <a:pt x="47339" y="10668"/>
                </a:lnTo>
                <a:lnTo>
                  <a:pt x="48863" y="13716"/>
                </a:lnTo>
                <a:lnTo>
                  <a:pt x="50387" y="15240"/>
                </a:lnTo>
                <a:lnTo>
                  <a:pt x="50387" y="18288"/>
                </a:lnTo>
                <a:lnTo>
                  <a:pt x="51911" y="21336"/>
                </a:lnTo>
                <a:lnTo>
                  <a:pt x="51911" y="27432"/>
                </a:lnTo>
                <a:lnTo>
                  <a:pt x="53435" y="30480"/>
                </a:lnTo>
                <a:lnTo>
                  <a:pt x="53435" y="42672"/>
                </a:lnTo>
                <a:close/>
              </a:path>
              <a:path w="53975" h="82550">
                <a:moveTo>
                  <a:pt x="42767" y="73247"/>
                </a:moveTo>
                <a:lnTo>
                  <a:pt x="27527" y="73247"/>
                </a:lnTo>
                <a:lnTo>
                  <a:pt x="30575" y="71723"/>
                </a:lnTo>
                <a:lnTo>
                  <a:pt x="32099" y="70104"/>
                </a:lnTo>
                <a:lnTo>
                  <a:pt x="35147" y="68580"/>
                </a:lnTo>
                <a:lnTo>
                  <a:pt x="41243" y="56388"/>
                </a:lnTo>
                <a:lnTo>
                  <a:pt x="41243" y="53340"/>
                </a:lnTo>
                <a:lnTo>
                  <a:pt x="42767" y="48768"/>
                </a:lnTo>
                <a:lnTo>
                  <a:pt x="42767" y="45720"/>
                </a:lnTo>
                <a:lnTo>
                  <a:pt x="53435" y="45720"/>
                </a:lnTo>
                <a:lnTo>
                  <a:pt x="51911" y="48768"/>
                </a:lnTo>
                <a:lnTo>
                  <a:pt x="51911" y="54864"/>
                </a:lnTo>
                <a:lnTo>
                  <a:pt x="50387" y="59436"/>
                </a:lnTo>
                <a:lnTo>
                  <a:pt x="45815" y="68580"/>
                </a:lnTo>
                <a:lnTo>
                  <a:pt x="44291" y="70104"/>
                </a:lnTo>
                <a:lnTo>
                  <a:pt x="42767" y="73247"/>
                </a:lnTo>
                <a:close/>
              </a:path>
              <a:path w="53975" h="82550">
                <a:moveTo>
                  <a:pt x="27527" y="82391"/>
                </a:moveTo>
                <a:lnTo>
                  <a:pt x="12287" y="82391"/>
                </a:lnTo>
                <a:lnTo>
                  <a:pt x="10763" y="80867"/>
                </a:lnTo>
                <a:lnTo>
                  <a:pt x="6096" y="80867"/>
                </a:lnTo>
                <a:lnTo>
                  <a:pt x="4572" y="79343"/>
                </a:lnTo>
                <a:lnTo>
                  <a:pt x="3048" y="79343"/>
                </a:lnTo>
                <a:lnTo>
                  <a:pt x="3048" y="71723"/>
                </a:lnTo>
                <a:lnTo>
                  <a:pt x="4572" y="70104"/>
                </a:lnTo>
                <a:lnTo>
                  <a:pt x="6096" y="71723"/>
                </a:lnTo>
                <a:lnTo>
                  <a:pt x="9239" y="71723"/>
                </a:lnTo>
                <a:lnTo>
                  <a:pt x="10763" y="73247"/>
                </a:lnTo>
                <a:lnTo>
                  <a:pt x="42767" y="73247"/>
                </a:lnTo>
                <a:lnTo>
                  <a:pt x="38195" y="77819"/>
                </a:lnTo>
                <a:lnTo>
                  <a:pt x="35147" y="79343"/>
                </a:lnTo>
                <a:lnTo>
                  <a:pt x="30575" y="80867"/>
                </a:lnTo>
                <a:lnTo>
                  <a:pt x="27527" y="82391"/>
                </a:lnTo>
                <a:close/>
              </a:path>
            </a:pathLst>
          </a:custGeom>
          <a:solidFill>
            <a:srgbClr val="FFFFFF"/>
          </a:solidFill>
        </p:spPr>
        <p:txBody>
          <a:bodyPr wrap="square" lIns="0" tIns="0" rIns="0" bIns="0" rtlCol="0"/>
          <a:lstStyle/>
          <a:p>
            <a:endParaRPr/>
          </a:p>
        </p:txBody>
      </p:sp>
      <p:grpSp>
        <p:nvGrpSpPr>
          <p:cNvPr id="3" name="object 3"/>
          <p:cNvGrpSpPr/>
          <p:nvPr/>
        </p:nvGrpSpPr>
        <p:grpSpPr>
          <a:xfrm>
            <a:off x="67056" y="2506980"/>
            <a:ext cx="4063365" cy="2667000"/>
            <a:chOff x="67056" y="2506980"/>
            <a:chExt cx="4063365" cy="2667000"/>
          </a:xfrm>
        </p:grpSpPr>
        <p:pic>
          <p:nvPicPr>
            <p:cNvPr id="4" name="object 4"/>
            <p:cNvPicPr/>
            <p:nvPr/>
          </p:nvPicPr>
          <p:blipFill>
            <a:blip r:embed="rId2" cstate="print"/>
            <a:stretch>
              <a:fillRect/>
            </a:stretch>
          </p:blipFill>
          <p:spPr>
            <a:xfrm>
              <a:off x="67056" y="2506980"/>
              <a:ext cx="3779519" cy="2667000"/>
            </a:xfrm>
            <a:prstGeom prst="rect">
              <a:avLst/>
            </a:prstGeom>
          </p:spPr>
        </p:pic>
        <p:pic>
          <p:nvPicPr>
            <p:cNvPr id="5" name="object 5"/>
            <p:cNvPicPr/>
            <p:nvPr/>
          </p:nvPicPr>
          <p:blipFill>
            <a:blip r:embed="rId3" cstate="print"/>
            <a:stretch>
              <a:fillRect/>
            </a:stretch>
          </p:blipFill>
          <p:spPr>
            <a:xfrm>
              <a:off x="215074" y="2654808"/>
              <a:ext cx="3483959" cy="2371343"/>
            </a:xfrm>
            <a:prstGeom prst="rect">
              <a:avLst/>
            </a:prstGeom>
          </p:spPr>
        </p:pic>
        <p:pic>
          <p:nvPicPr>
            <p:cNvPr id="6" name="object 6"/>
            <p:cNvPicPr/>
            <p:nvPr/>
          </p:nvPicPr>
          <p:blipFill>
            <a:blip r:embed="rId4" cstate="print"/>
            <a:stretch>
              <a:fillRect/>
            </a:stretch>
          </p:blipFill>
          <p:spPr>
            <a:xfrm>
              <a:off x="122077" y="2561810"/>
              <a:ext cx="4007819" cy="2552385"/>
            </a:xfrm>
            <a:prstGeom prst="rect">
              <a:avLst/>
            </a:prstGeom>
          </p:spPr>
        </p:pic>
      </p:grpSp>
      <p:pic>
        <p:nvPicPr>
          <p:cNvPr id="7" name="object 7"/>
          <p:cNvPicPr/>
          <p:nvPr/>
        </p:nvPicPr>
        <p:blipFill>
          <a:blip r:embed="rId5" cstate="print"/>
          <a:stretch>
            <a:fillRect/>
          </a:stretch>
        </p:blipFill>
        <p:spPr>
          <a:xfrm>
            <a:off x="7587996" y="6307836"/>
            <a:ext cx="748283" cy="303275"/>
          </a:xfrm>
          <a:prstGeom prst="rect">
            <a:avLst/>
          </a:prstGeom>
        </p:spPr>
      </p:pic>
      <p:pic>
        <p:nvPicPr>
          <p:cNvPr id="9" name="Picture 8" descr="A close-up of a graph&#10;&#10;AI-generated content may be incorrect.">
            <a:extLst>
              <a:ext uri="{FF2B5EF4-FFF2-40B4-BE49-F238E27FC236}">
                <a16:creationId xmlns:a16="http://schemas.microsoft.com/office/drawing/2014/main" id="{CDE6B6A6-AAC6-6D4E-8F1A-D829F7AD12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7" y="0"/>
            <a:ext cx="10054683" cy="7772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9BB4D1-0438-946D-6CDD-4FA9D4473DD9}"/>
              </a:ext>
            </a:extLst>
          </p:cNvPr>
          <p:cNvSpPr txBox="1"/>
          <p:nvPr/>
        </p:nvSpPr>
        <p:spPr>
          <a:xfrm>
            <a:off x="2590800" y="4045162"/>
            <a:ext cx="5029200" cy="1477328"/>
          </a:xfrm>
          <a:prstGeom prst="rect">
            <a:avLst/>
          </a:prstGeom>
          <a:noFill/>
        </p:spPr>
        <p:txBody>
          <a:bodyPr wrap="square">
            <a:spAutoFit/>
          </a:bodyPr>
          <a:lstStyle/>
          <a:p>
            <a:r>
              <a:rPr lang="en-US" dirty="0">
                <a:hlinkClick r:id="rId2"/>
              </a:rPr>
              <a:t>https://app.powerbi.com/view?r=eyJrIjoiNDkyZjBmZjItYWEwZC00NDIyLWFiMWYtMjBkNjhlNTk2Yzg2IiwidCI6IjhmY2Y0Y2Q5LTJmZTQtNDU3MS04NDMxLWIxN2MzZjI5ZWZiMyJ9&amp;pageName=7495c27e99088e81bb64</a:t>
            </a:r>
            <a:endParaRPr lang="en-US" dirty="0"/>
          </a:p>
        </p:txBody>
      </p:sp>
      <p:sp>
        <p:nvSpPr>
          <p:cNvPr id="7" name="TextBox 6">
            <a:extLst>
              <a:ext uri="{FF2B5EF4-FFF2-40B4-BE49-F238E27FC236}">
                <a16:creationId xmlns:a16="http://schemas.microsoft.com/office/drawing/2014/main" id="{01A31C11-736B-17EA-23A5-AD40812DB5D6}"/>
              </a:ext>
            </a:extLst>
          </p:cNvPr>
          <p:cNvSpPr txBox="1"/>
          <p:nvPr/>
        </p:nvSpPr>
        <p:spPr>
          <a:xfrm>
            <a:off x="2362200" y="2316540"/>
            <a:ext cx="6553200" cy="1569660"/>
          </a:xfrm>
          <a:prstGeom prst="rect">
            <a:avLst/>
          </a:prstGeom>
          <a:noFill/>
        </p:spPr>
        <p:txBody>
          <a:bodyPr wrap="square">
            <a:spAutoFit/>
          </a:bodyPr>
          <a:lstStyle/>
          <a:p>
            <a:r>
              <a:rPr lang="en-US" sz="3200" b="1" dirty="0"/>
              <a:t>You can view the interactive Power BI dashboard from the following link :</a:t>
            </a:r>
          </a:p>
        </p:txBody>
      </p:sp>
    </p:spTree>
    <p:extLst>
      <p:ext uri="{BB962C8B-B14F-4D97-AF65-F5344CB8AC3E}">
        <p14:creationId xmlns:p14="http://schemas.microsoft.com/office/powerpoint/2010/main" val="4078663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E5C5A78-877B-3550-8657-2DCAF444B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spTree>
    <p:extLst>
      <p:ext uri="{BB962C8B-B14F-4D97-AF65-F5344CB8AC3E}">
        <p14:creationId xmlns:p14="http://schemas.microsoft.com/office/powerpoint/2010/main" val="925501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056131"/>
            <a:ext cx="10058400" cy="5669280"/>
            <a:chOff x="0" y="1056132"/>
            <a:chExt cx="10058400" cy="5669280"/>
          </a:xfrm>
        </p:grpSpPr>
        <p:pic>
          <p:nvPicPr>
            <p:cNvPr id="3" name="object 3"/>
            <p:cNvPicPr/>
            <p:nvPr/>
          </p:nvPicPr>
          <p:blipFill>
            <a:blip r:embed="rId2" cstate="print"/>
            <a:stretch>
              <a:fillRect/>
            </a:stretch>
          </p:blipFill>
          <p:spPr>
            <a:xfrm>
              <a:off x="0" y="1056132"/>
              <a:ext cx="10058400" cy="5669280"/>
            </a:xfrm>
            <a:prstGeom prst="rect">
              <a:avLst/>
            </a:prstGeom>
          </p:spPr>
        </p:pic>
        <p:pic>
          <p:nvPicPr>
            <p:cNvPr id="5" name="object 5"/>
            <p:cNvPicPr/>
            <p:nvPr/>
          </p:nvPicPr>
          <p:blipFill>
            <a:blip r:embed="rId3" cstate="print"/>
            <a:stretch>
              <a:fillRect/>
            </a:stretch>
          </p:blipFill>
          <p:spPr>
            <a:xfrm>
              <a:off x="8843771" y="1328928"/>
              <a:ext cx="1062227" cy="528827"/>
            </a:xfrm>
            <a:prstGeom prst="rect">
              <a:avLst/>
            </a:prstGeom>
          </p:spPr>
        </p:pic>
      </p:grpSp>
      <p:pic>
        <p:nvPicPr>
          <p:cNvPr id="7" name="object 7"/>
          <p:cNvPicPr/>
          <p:nvPr/>
        </p:nvPicPr>
        <p:blipFill>
          <a:blip r:embed="rId4" cstate="print"/>
          <a:stretch>
            <a:fillRect/>
          </a:stretch>
        </p:blipFill>
        <p:spPr>
          <a:xfrm>
            <a:off x="76200" y="1056131"/>
            <a:ext cx="1231391" cy="1147572"/>
          </a:xfrm>
          <a:prstGeom prst="rect">
            <a:avLst/>
          </a:prstGeom>
        </p:spPr>
      </p:pic>
      <p:sp>
        <p:nvSpPr>
          <p:cNvPr id="8" name="object 8"/>
          <p:cNvSpPr/>
          <p:nvPr/>
        </p:nvSpPr>
        <p:spPr>
          <a:xfrm>
            <a:off x="1519237" y="6400241"/>
            <a:ext cx="619760" cy="144145"/>
          </a:xfrm>
          <a:custGeom>
            <a:avLst/>
            <a:gdLst/>
            <a:ahLst/>
            <a:cxnLst/>
            <a:rect l="l" t="t" r="r" b="b"/>
            <a:pathLst>
              <a:path w="619760" h="144145">
                <a:moveTo>
                  <a:pt x="61048" y="109918"/>
                </a:moveTo>
                <a:lnTo>
                  <a:pt x="39712" y="109918"/>
                </a:lnTo>
                <a:lnTo>
                  <a:pt x="39712" y="29044"/>
                </a:lnTo>
                <a:lnTo>
                  <a:pt x="39712" y="15328"/>
                </a:lnTo>
                <a:lnTo>
                  <a:pt x="38188" y="15328"/>
                </a:lnTo>
                <a:lnTo>
                  <a:pt x="38188" y="13804"/>
                </a:lnTo>
                <a:lnTo>
                  <a:pt x="27432" y="13804"/>
                </a:lnTo>
                <a:lnTo>
                  <a:pt x="27432" y="15328"/>
                </a:lnTo>
                <a:lnTo>
                  <a:pt x="25908" y="15328"/>
                </a:lnTo>
                <a:lnTo>
                  <a:pt x="1524" y="30568"/>
                </a:lnTo>
                <a:lnTo>
                  <a:pt x="1524" y="32092"/>
                </a:lnTo>
                <a:lnTo>
                  <a:pt x="0" y="32092"/>
                </a:lnTo>
                <a:lnTo>
                  <a:pt x="0" y="41236"/>
                </a:lnTo>
                <a:lnTo>
                  <a:pt x="1524" y="41236"/>
                </a:lnTo>
                <a:lnTo>
                  <a:pt x="1524" y="42760"/>
                </a:lnTo>
                <a:lnTo>
                  <a:pt x="3048" y="41236"/>
                </a:lnTo>
                <a:lnTo>
                  <a:pt x="4572" y="41236"/>
                </a:lnTo>
                <a:lnTo>
                  <a:pt x="25908" y="29044"/>
                </a:lnTo>
                <a:lnTo>
                  <a:pt x="25908" y="109918"/>
                </a:lnTo>
                <a:lnTo>
                  <a:pt x="1524" y="109918"/>
                </a:lnTo>
                <a:lnTo>
                  <a:pt x="1524" y="111442"/>
                </a:lnTo>
                <a:lnTo>
                  <a:pt x="0" y="111442"/>
                </a:lnTo>
                <a:lnTo>
                  <a:pt x="0" y="119062"/>
                </a:lnTo>
                <a:lnTo>
                  <a:pt x="1524" y="119062"/>
                </a:lnTo>
                <a:lnTo>
                  <a:pt x="1524" y="120675"/>
                </a:lnTo>
                <a:lnTo>
                  <a:pt x="61048" y="120675"/>
                </a:lnTo>
                <a:lnTo>
                  <a:pt x="61048" y="109918"/>
                </a:lnTo>
                <a:close/>
              </a:path>
              <a:path w="619760" h="144145">
                <a:moveTo>
                  <a:pt x="149529" y="50380"/>
                </a:moveTo>
                <a:lnTo>
                  <a:pt x="144957" y="32092"/>
                </a:lnTo>
                <a:lnTo>
                  <a:pt x="141909" y="27520"/>
                </a:lnTo>
                <a:lnTo>
                  <a:pt x="139814" y="24472"/>
                </a:lnTo>
                <a:lnTo>
                  <a:pt x="138772" y="22948"/>
                </a:lnTo>
                <a:lnTo>
                  <a:pt x="135724" y="18376"/>
                </a:lnTo>
                <a:lnTo>
                  <a:pt x="135724" y="58000"/>
                </a:lnTo>
                <a:lnTo>
                  <a:pt x="135724" y="76390"/>
                </a:lnTo>
                <a:lnTo>
                  <a:pt x="134200" y="79438"/>
                </a:lnTo>
                <a:lnTo>
                  <a:pt x="134200" y="90106"/>
                </a:lnTo>
                <a:lnTo>
                  <a:pt x="132676" y="93154"/>
                </a:lnTo>
                <a:lnTo>
                  <a:pt x="132676" y="96202"/>
                </a:lnTo>
                <a:lnTo>
                  <a:pt x="131152" y="99250"/>
                </a:lnTo>
                <a:lnTo>
                  <a:pt x="129628" y="100774"/>
                </a:lnTo>
                <a:lnTo>
                  <a:pt x="128104" y="103822"/>
                </a:lnTo>
                <a:lnTo>
                  <a:pt x="123532" y="108394"/>
                </a:lnTo>
                <a:lnTo>
                  <a:pt x="120484" y="109918"/>
                </a:lnTo>
                <a:lnTo>
                  <a:pt x="118960" y="109918"/>
                </a:lnTo>
                <a:lnTo>
                  <a:pt x="115912" y="111442"/>
                </a:lnTo>
                <a:lnTo>
                  <a:pt x="108292" y="111442"/>
                </a:lnTo>
                <a:lnTo>
                  <a:pt x="102196" y="108394"/>
                </a:lnTo>
                <a:lnTo>
                  <a:pt x="97624" y="103822"/>
                </a:lnTo>
                <a:lnTo>
                  <a:pt x="94576" y="97726"/>
                </a:lnTo>
                <a:lnTo>
                  <a:pt x="93052" y="93154"/>
                </a:lnTo>
                <a:lnTo>
                  <a:pt x="91528" y="87058"/>
                </a:lnTo>
                <a:lnTo>
                  <a:pt x="91528" y="50380"/>
                </a:lnTo>
                <a:lnTo>
                  <a:pt x="93052" y="45808"/>
                </a:lnTo>
                <a:lnTo>
                  <a:pt x="93052" y="41236"/>
                </a:lnTo>
                <a:lnTo>
                  <a:pt x="94576" y="36664"/>
                </a:lnTo>
                <a:lnTo>
                  <a:pt x="96100" y="33616"/>
                </a:lnTo>
                <a:lnTo>
                  <a:pt x="102196" y="27520"/>
                </a:lnTo>
                <a:lnTo>
                  <a:pt x="108292" y="24472"/>
                </a:lnTo>
                <a:lnTo>
                  <a:pt x="118960" y="24472"/>
                </a:lnTo>
                <a:lnTo>
                  <a:pt x="120484" y="25996"/>
                </a:lnTo>
                <a:lnTo>
                  <a:pt x="122008" y="25996"/>
                </a:lnTo>
                <a:lnTo>
                  <a:pt x="125056" y="27520"/>
                </a:lnTo>
                <a:lnTo>
                  <a:pt x="129628" y="32092"/>
                </a:lnTo>
                <a:lnTo>
                  <a:pt x="129628" y="35140"/>
                </a:lnTo>
                <a:lnTo>
                  <a:pt x="131152" y="36664"/>
                </a:lnTo>
                <a:lnTo>
                  <a:pt x="132676" y="39712"/>
                </a:lnTo>
                <a:lnTo>
                  <a:pt x="132676" y="42760"/>
                </a:lnTo>
                <a:lnTo>
                  <a:pt x="134200" y="45808"/>
                </a:lnTo>
                <a:lnTo>
                  <a:pt x="134200" y="54952"/>
                </a:lnTo>
                <a:lnTo>
                  <a:pt x="135724" y="58000"/>
                </a:lnTo>
                <a:lnTo>
                  <a:pt x="135724" y="18376"/>
                </a:lnTo>
                <a:lnTo>
                  <a:pt x="131152" y="16852"/>
                </a:lnTo>
                <a:lnTo>
                  <a:pt x="126580" y="13804"/>
                </a:lnTo>
                <a:lnTo>
                  <a:pt x="100672" y="13804"/>
                </a:lnTo>
                <a:lnTo>
                  <a:pt x="86956" y="22948"/>
                </a:lnTo>
                <a:lnTo>
                  <a:pt x="85432" y="29044"/>
                </a:lnTo>
                <a:lnTo>
                  <a:pt x="82384" y="33616"/>
                </a:lnTo>
                <a:lnTo>
                  <a:pt x="79336" y="39712"/>
                </a:lnTo>
                <a:lnTo>
                  <a:pt x="77812" y="45808"/>
                </a:lnTo>
                <a:lnTo>
                  <a:pt x="77812" y="51904"/>
                </a:lnTo>
                <a:lnTo>
                  <a:pt x="76288" y="59524"/>
                </a:lnTo>
                <a:lnTo>
                  <a:pt x="76288" y="84010"/>
                </a:lnTo>
                <a:lnTo>
                  <a:pt x="77812" y="91630"/>
                </a:lnTo>
                <a:lnTo>
                  <a:pt x="105244" y="122199"/>
                </a:lnTo>
                <a:lnTo>
                  <a:pt x="118960" y="122199"/>
                </a:lnTo>
                <a:lnTo>
                  <a:pt x="148005" y="90106"/>
                </a:lnTo>
                <a:lnTo>
                  <a:pt x="149529" y="82486"/>
                </a:lnTo>
                <a:lnTo>
                  <a:pt x="149529" y="50380"/>
                </a:lnTo>
                <a:close/>
              </a:path>
              <a:path w="619760" h="144145">
                <a:moveTo>
                  <a:pt x="219633" y="3136"/>
                </a:moveTo>
                <a:lnTo>
                  <a:pt x="218109" y="1524"/>
                </a:lnTo>
                <a:lnTo>
                  <a:pt x="216585" y="0"/>
                </a:lnTo>
                <a:lnTo>
                  <a:pt x="207441" y="0"/>
                </a:lnTo>
                <a:lnTo>
                  <a:pt x="207441" y="1524"/>
                </a:lnTo>
                <a:lnTo>
                  <a:pt x="205917" y="1524"/>
                </a:lnTo>
                <a:lnTo>
                  <a:pt x="205917" y="3136"/>
                </a:lnTo>
                <a:lnTo>
                  <a:pt x="155625" y="138963"/>
                </a:lnTo>
                <a:lnTo>
                  <a:pt x="155625" y="142011"/>
                </a:lnTo>
                <a:lnTo>
                  <a:pt x="157149" y="142011"/>
                </a:lnTo>
                <a:lnTo>
                  <a:pt x="157149" y="143535"/>
                </a:lnTo>
                <a:lnTo>
                  <a:pt x="167817" y="143535"/>
                </a:lnTo>
                <a:lnTo>
                  <a:pt x="167817" y="142011"/>
                </a:lnTo>
                <a:lnTo>
                  <a:pt x="169341" y="142011"/>
                </a:lnTo>
                <a:lnTo>
                  <a:pt x="169341" y="140487"/>
                </a:lnTo>
                <a:lnTo>
                  <a:pt x="218109" y="4660"/>
                </a:lnTo>
                <a:lnTo>
                  <a:pt x="219633" y="3136"/>
                </a:lnTo>
                <a:close/>
              </a:path>
              <a:path w="619760" h="144145">
                <a:moveTo>
                  <a:pt x="295935" y="111442"/>
                </a:moveTo>
                <a:lnTo>
                  <a:pt x="294411" y="109918"/>
                </a:lnTo>
                <a:lnTo>
                  <a:pt x="274599" y="109918"/>
                </a:lnTo>
                <a:lnTo>
                  <a:pt x="274599" y="29044"/>
                </a:lnTo>
                <a:lnTo>
                  <a:pt x="274599" y="15328"/>
                </a:lnTo>
                <a:lnTo>
                  <a:pt x="273075" y="15328"/>
                </a:lnTo>
                <a:lnTo>
                  <a:pt x="273075" y="13804"/>
                </a:lnTo>
                <a:lnTo>
                  <a:pt x="262407" y="13804"/>
                </a:lnTo>
                <a:lnTo>
                  <a:pt x="262407" y="15328"/>
                </a:lnTo>
                <a:lnTo>
                  <a:pt x="260883" y="15328"/>
                </a:lnTo>
                <a:lnTo>
                  <a:pt x="236410" y="30568"/>
                </a:lnTo>
                <a:lnTo>
                  <a:pt x="234886" y="32092"/>
                </a:lnTo>
                <a:lnTo>
                  <a:pt x="234886" y="41236"/>
                </a:lnTo>
                <a:lnTo>
                  <a:pt x="239458" y="41236"/>
                </a:lnTo>
                <a:lnTo>
                  <a:pt x="259359" y="29044"/>
                </a:lnTo>
                <a:lnTo>
                  <a:pt x="259359" y="109918"/>
                </a:lnTo>
                <a:lnTo>
                  <a:pt x="236410" y="109918"/>
                </a:lnTo>
                <a:lnTo>
                  <a:pt x="236410" y="111442"/>
                </a:lnTo>
                <a:lnTo>
                  <a:pt x="234886" y="111442"/>
                </a:lnTo>
                <a:lnTo>
                  <a:pt x="234886" y="119062"/>
                </a:lnTo>
                <a:lnTo>
                  <a:pt x="236410" y="119062"/>
                </a:lnTo>
                <a:lnTo>
                  <a:pt x="236410" y="120675"/>
                </a:lnTo>
                <a:lnTo>
                  <a:pt x="294411" y="120675"/>
                </a:lnTo>
                <a:lnTo>
                  <a:pt x="295935" y="119062"/>
                </a:lnTo>
                <a:lnTo>
                  <a:pt x="295935" y="111442"/>
                </a:lnTo>
                <a:close/>
              </a:path>
              <a:path w="619760" h="144145">
                <a:moveTo>
                  <a:pt x="385953" y="88582"/>
                </a:moveTo>
                <a:lnTo>
                  <a:pt x="384429" y="87058"/>
                </a:lnTo>
                <a:lnTo>
                  <a:pt x="384429" y="85534"/>
                </a:lnTo>
                <a:lnTo>
                  <a:pt x="370713" y="85534"/>
                </a:lnTo>
                <a:lnTo>
                  <a:pt x="370713" y="25996"/>
                </a:lnTo>
                <a:lnTo>
                  <a:pt x="370713" y="16852"/>
                </a:lnTo>
                <a:lnTo>
                  <a:pt x="369189" y="15328"/>
                </a:lnTo>
                <a:lnTo>
                  <a:pt x="366141" y="15328"/>
                </a:lnTo>
                <a:lnTo>
                  <a:pt x="364617" y="13804"/>
                </a:lnTo>
                <a:lnTo>
                  <a:pt x="356997" y="13804"/>
                </a:lnTo>
                <a:lnTo>
                  <a:pt x="356997" y="25996"/>
                </a:lnTo>
                <a:lnTo>
                  <a:pt x="356997" y="85534"/>
                </a:lnTo>
                <a:lnTo>
                  <a:pt x="321843" y="85534"/>
                </a:lnTo>
                <a:lnTo>
                  <a:pt x="356997" y="25996"/>
                </a:lnTo>
                <a:lnTo>
                  <a:pt x="356997" y="13804"/>
                </a:lnTo>
                <a:lnTo>
                  <a:pt x="353949" y="13804"/>
                </a:lnTo>
                <a:lnTo>
                  <a:pt x="353949" y="15328"/>
                </a:lnTo>
                <a:lnTo>
                  <a:pt x="349275" y="15328"/>
                </a:lnTo>
                <a:lnTo>
                  <a:pt x="349275" y="16852"/>
                </a:lnTo>
                <a:lnTo>
                  <a:pt x="311175" y="80962"/>
                </a:lnTo>
                <a:lnTo>
                  <a:pt x="311175" y="82486"/>
                </a:lnTo>
                <a:lnTo>
                  <a:pt x="309651" y="82486"/>
                </a:lnTo>
                <a:lnTo>
                  <a:pt x="309651" y="96202"/>
                </a:lnTo>
                <a:lnTo>
                  <a:pt x="356997" y="96202"/>
                </a:lnTo>
                <a:lnTo>
                  <a:pt x="356997" y="120675"/>
                </a:lnTo>
                <a:lnTo>
                  <a:pt x="369189" y="120675"/>
                </a:lnTo>
                <a:lnTo>
                  <a:pt x="369189" y="119062"/>
                </a:lnTo>
                <a:lnTo>
                  <a:pt x="370713" y="119062"/>
                </a:lnTo>
                <a:lnTo>
                  <a:pt x="370713" y="96202"/>
                </a:lnTo>
                <a:lnTo>
                  <a:pt x="384429" y="96202"/>
                </a:lnTo>
                <a:lnTo>
                  <a:pt x="384429" y="93154"/>
                </a:lnTo>
                <a:lnTo>
                  <a:pt x="385953" y="93154"/>
                </a:lnTo>
                <a:lnTo>
                  <a:pt x="385953" y="88582"/>
                </a:lnTo>
                <a:close/>
              </a:path>
              <a:path w="619760" h="144145">
                <a:moveTo>
                  <a:pt x="453009" y="1524"/>
                </a:moveTo>
                <a:lnTo>
                  <a:pt x="451485" y="1524"/>
                </a:lnTo>
                <a:lnTo>
                  <a:pt x="451485" y="0"/>
                </a:lnTo>
                <a:lnTo>
                  <a:pt x="442341" y="0"/>
                </a:lnTo>
                <a:lnTo>
                  <a:pt x="442341" y="1524"/>
                </a:lnTo>
                <a:lnTo>
                  <a:pt x="440817" y="1524"/>
                </a:lnTo>
                <a:lnTo>
                  <a:pt x="440817" y="3136"/>
                </a:lnTo>
                <a:lnTo>
                  <a:pt x="390525" y="138963"/>
                </a:lnTo>
                <a:lnTo>
                  <a:pt x="390525" y="142011"/>
                </a:lnTo>
                <a:lnTo>
                  <a:pt x="392049" y="143535"/>
                </a:lnTo>
                <a:lnTo>
                  <a:pt x="402717" y="143535"/>
                </a:lnTo>
                <a:lnTo>
                  <a:pt x="402717" y="142011"/>
                </a:lnTo>
                <a:lnTo>
                  <a:pt x="404241" y="142011"/>
                </a:lnTo>
                <a:lnTo>
                  <a:pt x="404241" y="140487"/>
                </a:lnTo>
                <a:lnTo>
                  <a:pt x="453009" y="4660"/>
                </a:lnTo>
                <a:lnTo>
                  <a:pt x="453009" y="1524"/>
                </a:lnTo>
                <a:close/>
              </a:path>
              <a:path w="619760" h="144145">
                <a:moveTo>
                  <a:pt x="530821" y="111442"/>
                </a:moveTo>
                <a:lnTo>
                  <a:pt x="529297" y="111442"/>
                </a:lnTo>
                <a:lnTo>
                  <a:pt x="529297" y="109918"/>
                </a:lnTo>
                <a:lnTo>
                  <a:pt x="527773" y="109918"/>
                </a:lnTo>
                <a:lnTo>
                  <a:pt x="527773" y="108394"/>
                </a:lnTo>
                <a:lnTo>
                  <a:pt x="480529" y="108394"/>
                </a:lnTo>
                <a:lnTo>
                  <a:pt x="509485" y="79438"/>
                </a:lnTo>
                <a:lnTo>
                  <a:pt x="518629" y="65722"/>
                </a:lnTo>
                <a:lnTo>
                  <a:pt x="520153" y="61150"/>
                </a:lnTo>
                <a:lnTo>
                  <a:pt x="523201" y="58000"/>
                </a:lnTo>
                <a:lnTo>
                  <a:pt x="524725" y="53428"/>
                </a:lnTo>
                <a:lnTo>
                  <a:pt x="524725" y="47332"/>
                </a:lnTo>
                <a:lnTo>
                  <a:pt x="526249" y="44284"/>
                </a:lnTo>
                <a:lnTo>
                  <a:pt x="526249" y="36664"/>
                </a:lnTo>
                <a:lnTo>
                  <a:pt x="523201" y="30568"/>
                </a:lnTo>
                <a:lnTo>
                  <a:pt x="523201" y="25996"/>
                </a:lnTo>
                <a:lnTo>
                  <a:pt x="520153" y="24472"/>
                </a:lnTo>
                <a:lnTo>
                  <a:pt x="518629" y="21424"/>
                </a:lnTo>
                <a:lnTo>
                  <a:pt x="515581" y="18376"/>
                </a:lnTo>
                <a:lnTo>
                  <a:pt x="512533" y="16852"/>
                </a:lnTo>
                <a:lnTo>
                  <a:pt x="507961" y="15328"/>
                </a:lnTo>
                <a:lnTo>
                  <a:pt x="504913" y="13804"/>
                </a:lnTo>
                <a:lnTo>
                  <a:pt x="485101" y="13804"/>
                </a:lnTo>
                <a:lnTo>
                  <a:pt x="483577" y="15328"/>
                </a:lnTo>
                <a:lnTo>
                  <a:pt x="480529" y="15328"/>
                </a:lnTo>
                <a:lnTo>
                  <a:pt x="477481" y="16852"/>
                </a:lnTo>
                <a:lnTo>
                  <a:pt x="475957" y="16852"/>
                </a:lnTo>
                <a:lnTo>
                  <a:pt x="472909" y="18376"/>
                </a:lnTo>
                <a:lnTo>
                  <a:pt x="471385" y="19900"/>
                </a:lnTo>
                <a:lnTo>
                  <a:pt x="469861" y="19900"/>
                </a:lnTo>
                <a:lnTo>
                  <a:pt x="468337" y="21424"/>
                </a:lnTo>
                <a:lnTo>
                  <a:pt x="468337" y="22948"/>
                </a:lnTo>
                <a:lnTo>
                  <a:pt x="466813" y="22948"/>
                </a:lnTo>
                <a:lnTo>
                  <a:pt x="466813" y="33616"/>
                </a:lnTo>
                <a:lnTo>
                  <a:pt x="468337" y="35140"/>
                </a:lnTo>
                <a:lnTo>
                  <a:pt x="469861" y="35140"/>
                </a:lnTo>
                <a:lnTo>
                  <a:pt x="469861" y="33616"/>
                </a:lnTo>
                <a:lnTo>
                  <a:pt x="471385" y="33616"/>
                </a:lnTo>
                <a:lnTo>
                  <a:pt x="474433" y="30568"/>
                </a:lnTo>
                <a:lnTo>
                  <a:pt x="475957" y="30568"/>
                </a:lnTo>
                <a:lnTo>
                  <a:pt x="479005" y="29044"/>
                </a:lnTo>
                <a:lnTo>
                  <a:pt x="480529" y="27520"/>
                </a:lnTo>
                <a:lnTo>
                  <a:pt x="483577" y="27520"/>
                </a:lnTo>
                <a:lnTo>
                  <a:pt x="486625" y="25996"/>
                </a:lnTo>
                <a:lnTo>
                  <a:pt x="497293" y="25996"/>
                </a:lnTo>
                <a:lnTo>
                  <a:pt x="500341" y="27520"/>
                </a:lnTo>
                <a:lnTo>
                  <a:pt x="501865" y="27520"/>
                </a:lnTo>
                <a:lnTo>
                  <a:pt x="507961" y="33616"/>
                </a:lnTo>
                <a:lnTo>
                  <a:pt x="507961" y="36664"/>
                </a:lnTo>
                <a:lnTo>
                  <a:pt x="509485" y="38188"/>
                </a:lnTo>
                <a:lnTo>
                  <a:pt x="509485" y="50380"/>
                </a:lnTo>
                <a:lnTo>
                  <a:pt x="507961" y="53428"/>
                </a:lnTo>
                <a:lnTo>
                  <a:pt x="507961" y="56476"/>
                </a:lnTo>
                <a:lnTo>
                  <a:pt x="506437" y="59524"/>
                </a:lnTo>
                <a:lnTo>
                  <a:pt x="504913" y="62674"/>
                </a:lnTo>
                <a:lnTo>
                  <a:pt x="501865" y="65722"/>
                </a:lnTo>
                <a:lnTo>
                  <a:pt x="492721" y="79438"/>
                </a:lnTo>
                <a:lnTo>
                  <a:pt x="466813" y="105346"/>
                </a:lnTo>
                <a:lnTo>
                  <a:pt x="466813" y="106870"/>
                </a:lnTo>
                <a:lnTo>
                  <a:pt x="465289" y="108394"/>
                </a:lnTo>
                <a:lnTo>
                  <a:pt x="465289" y="109918"/>
                </a:lnTo>
                <a:lnTo>
                  <a:pt x="463765" y="109918"/>
                </a:lnTo>
                <a:lnTo>
                  <a:pt x="463765" y="117538"/>
                </a:lnTo>
                <a:lnTo>
                  <a:pt x="465289" y="119062"/>
                </a:lnTo>
                <a:lnTo>
                  <a:pt x="465289" y="120675"/>
                </a:lnTo>
                <a:lnTo>
                  <a:pt x="529297" y="120675"/>
                </a:lnTo>
                <a:lnTo>
                  <a:pt x="529297" y="119062"/>
                </a:lnTo>
                <a:lnTo>
                  <a:pt x="530821" y="117538"/>
                </a:lnTo>
                <a:lnTo>
                  <a:pt x="530821" y="111442"/>
                </a:lnTo>
                <a:close/>
              </a:path>
              <a:path w="619760" h="144145">
                <a:moveTo>
                  <a:pt x="619315" y="85534"/>
                </a:moveTo>
                <a:lnTo>
                  <a:pt x="604075" y="85534"/>
                </a:lnTo>
                <a:lnTo>
                  <a:pt x="604075" y="25996"/>
                </a:lnTo>
                <a:lnTo>
                  <a:pt x="604075" y="15328"/>
                </a:lnTo>
                <a:lnTo>
                  <a:pt x="601027" y="15328"/>
                </a:lnTo>
                <a:lnTo>
                  <a:pt x="599503" y="13804"/>
                </a:lnTo>
                <a:lnTo>
                  <a:pt x="591883" y="13804"/>
                </a:lnTo>
                <a:lnTo>
                  <a:pt x="591883" y="25996"/>
                </a:lnTo>
                <a:lnTo>
                  <a:pt x="591883" y="85534"/>
                </a:lnTo>
                <a:lnTo>
                  <a:pt x="556729" y="85534"/>
                </a:lnTo>
                <a:lnTo>
                  <a:pt x="590359" y="25996"/>
                </a:lnTo>
                <a:lnTo>
                  <a:pt x="591883" y="25996"/>
                </a:lnTo>
                <a:lnTo>
                  <a:pt x="591883" y="13804"/>
                </a:lnTo>
                <a:lnTo>
                  <a:pt x="588835" y="13804"/>
                </a:lnTo>
                <a:lnTo>
                  <a:pt x="587311" y="15328"/>
                </a:lnTo>
                <a:lnTo>
                  <a:pt x="584263" y="15328"/>
                </a:lnTo>
                <a:lnTo>
                  <a:pt x="584263" y="16852"/>
                </a:lnTo>
                <a:lnTo>
                  <a:pt x="546061" y="80962"/>
                </a:lnTo>
                <a:lnTo>
                  <a:pt x="544537" y="82486"/>
                </a:lnTo>
                <a:lnTo>
                  <a:pt x="544537" y="85534"/>
                </a:lnTo>
                <a:lnTo>
                  <a:pt x="543013" y="87058"/>
                </a:lnTo>
                <a:lnTo>
                  <a:pt x="543013" y="93154"/>
                </a:lnTo>
                <a:lnTo>
                  <a:pt x="544537" y="94678"/>
                </a:lnTo>
                <a:lnTo>
                  <a:pt x="544537" y="96202"/>
                </a:lnTo>
                <a:lnTo>
                  <a:pt x="591883" y="96202"/>
                </a:lnTo>
                <a:lnTo>
                  <a:pt x="591883" y="120675"/>
                </a:lnTo>
                <a:lnTo>
                  <a:pt x="604075" y="120675"/>
                </a:lnTo>
                <a:lnTo>
                  <a:pt x="604075" y="96202"/>
                </a:lnTo>
                <a:lnTo>
                  <a:pt x="617791" y="96202"/>
                </a:lnTo>
                <a:lnTo>
                  <a:pt x="619315" y="94678"/>
                </a:lnTo>
                <a:lnTo>
                  <a:pt x="619315" y="85534"/>
                </a:lnTo>
                <a:close/>
              </a:path>
            </a:pathLst>
          </a:custGeom>
          <a:solidFill>
            <a:srgbClr val="FFFFFF"/>
          </a:solidFill>
        </p:spPr>
        <p:txBody>
          <a:bodyPr wrap="square" lIns="0" tIns="0" rIns="0" bIns="0" rtlCol="0"/>
          <a:lstStyle/>
          <a:p>
            <a:endParaRPr/>
          </a:p>
        </p:txBody>
      </p:sp>
      <p:sp>
        <p:nvSpPr>
          <p:cNvPr id="16" name="TextBox 15">
            <a:extLst>
              <a:ext uri="{FF2B5EF4-FFF2-40B4-BE49-F238E27FC236}">
                <a16:creationId xmlns:a16="http://schemas.microsoft.com/office/drawing/2014/main" id="{724495B4-D1B2-0BD9-9080-6D8C7839F01B}"/>
              </a:ext>
            </a:extLst>
          </p:cNvPr>
          <p:cNvSpPr txBox="1"/>
          <p:nvPr/>
        </p:nvSpPr>
        <p:spPr>
          <a:xfrm>
            <a:off x="2667000" y="228600"/>
            <a:ext cx="5029200" cy="584775"/>
          </a:xfrm>
          <a:prstGeom prst="rect">
            <a:avLst/>
          </a:prstGeom>
          <a:noFill/>
        </p:spPr>
        <p:txBody>
          <a:bodyPr wrap="square">
            <a:spAutoFit/>
          </a:bodyPr>
          <a:lstStyle/>
          <a:p>
            <a:r>
              <a:rPr lang="en-US" sz="3200" b="1" dirty="0"/>
              <a:t>Dashboard using Python</a:t>
            </a:r>
          </a:p>
        </p:txBody>
      </p:sp>
      <p:sp>
        <p:nvSpPr>
          <p:cNvPr id="18" name="TextBox 17">
            <a:extLst>
              <a:ext uri="{FF2B5EF4-FFF2-40B4-BE49-F238E27FC236}">
                <a16:creationId xmlns:a16="http://schemas.microsoft.com/office/drawing/2014/main" id="{93CF286D-7B16-8B63-FA0E-CFD8FFA89B6E}"/>
              </a:ext>
            </a:extLst>
          </p:cNvPr>
          <p:cNvSpPr txBox="1"/>
          <p:nvPr/>
        </p:nvSpPr>
        <p:spPr>
          <a:xfrm>
            <a:off x="1676400" y="2403026"/>
            <a:ext cx="7010400" cy="4524315"/>
          </a:xfrm>
          <a:prstGeom prst="rect">
            <a:avLst/>
          </a:prstGeom>
          <a:noFill/>
        </p:spPr>
        <p:txBody>
          <a:bodyPr wrap="square">
            <a:spAutoFit/>
          </a:bodyPr>
          <a:lstStyle/>
          <a:p>
            <a:pPr>
              <a:buNone/>
            </a:pPr>
            <a:r>
              <a:rPr lang="en-US" sz="2400" b="1" dirty="0"/>
              <a:t>I performed the analysis using Python and presented the results using </a:t>
            </a:r>
            <a:r>
              <a:rPr lang="en-US" sz="2400" b="1" dirty="0" err="1"/>
              <a:t>Streamlit</a:t>
            </a:r>
            <a:r>
              <a:rPr lang="en-US" sz="2400" b="1" dirty="0"/>
              <a:t>. The analysis included:</a:t>
            </a:r>
            <a:endParaRPr lang="en-US" sz="2400" dirty="0"/>
          </a:p>
          <a:p>
            <a:pPr>
              <a:buFont typeface="Arial" panose="020B0604020202020204" pitchFamily="34" charset="0"/>
              <a:buChar char="•"/>
            </a:pPr>
            <a:r>
              <a:rPr lang="en-US" sz="2400" dirty="0"/>
              <a:t>🎟️ </a:t>
            </a:r>
            <a:r>
              <a:rPr lang="en-US" sz="2400" b="1" dirty="0"/>
              <a:t>Refund Rate by </a:t>
            </a:r>
            <a:r>
              <a:rPr lang="en-US" sz="2400" b="1" dirty="0" err="1"/>
              <a:t>Railcard</a:t>
            </a:r>
            <a:r>
              <a:rPr lang="en-US" sz="2400" b="1" dirty="0"/>
              <a:t> Type</a:t>
            </a:r>
            <a:endParaRPr lang="en-US" sz="2400" dirty="0"/>
          </a:p>
          <a:p>
            <a:pPr>
              <a:buFont typeface="Arial" panose="020B0604020202020204" pitchFamily="34" charset="0"/>
              <a:buChar char="•"/>
            </a:pPr>
            <a:r>
              <a:rPr lang="en-US" sz="2400" dirty="0"/>
              <a:t>🪑 </a:t>
            </a:r>
            <a:r>
              <a:rPr lang="en-US" sz="2400" b="1" dirty="0"/>
              <a:t>Refund Rate by Ticket Class</a:t>
            </a:r>
            <a:endParaRPr lang="en-US" sz="2400" dirty="0"/>
          </a:p>
          <a:p>
            <a:pPr>
              <a:buFont typeface="Arial" panose="020B0604020202020204" pitchFamily="34" charset="0"/>
              <a:buChar char="•"/>
            </a:pPr>
            <a:r>
              <a:rPr lang="en-US" sz="2400" dirty="0"/>
              <a:t>🛒 </a:t>
            </a:r>
            <a:r>
              <a:rPr lang="en-US" sz="2400" b="1" dirty="0"/>
              <a:t>Refund Rate by Purchase Type</a:t>
            </a:r>
            <a:endParaRPr lang="en-US" sz="2400" dirty="0"/>
          </a:p>
          <a:p>
            <a:pPr>
              <a:buFont typeface="Arial" panose="020B0604020202020204" pitchFamily="34" charset="0"/>
              <a:buChar char="•"/>
            </a:pPr>
            <a:r>
              <a:rPr lang="en-US" sz="2400" dirty="0"/>
              <a:t>💷 </a:t>
            </a:r>
            <a:r>
              <a:rPr lang="en-US" sz="2400" b="1" dirty="0"/>
              <a:t>Price vs Delay</a:t>
            </a:r>
            <a:endParaRPr lang="en-US" sz="2400" dirty="0"/>
          </a:p>
          <a:p>
            <a:pPr>
              <a:buFont typeface="Arial" panose="020B0604020202020204" pitchFamily="34" charset="0"/>
              <a:buChar char="•"/>
            </a:pPr>
            <a:r>
              <a:rPr lang="en-US" sz="2400" dirty="0"/>
              <a:t>📊 </a:t>
            </a:r>
            <a:r>
              <a:rPr lang="en-US" sz="2400" b="1" dirty="0"/>
              <a:t>Refund Rate by Price Category</a:t>
            </a:r>
            <a:endParaRPr lang="en-US" sz="2400" dirty="0"/>
          </a:p>
          <a:p>
            <a:pPr>
              <a:buFont typeface="Arial" panose="020B0604020202020204" pitchFamily="34" charset="0"/>
              <a:buChar char="•"/>
            </a:pPr>
            <a:r>
              <a:rPr lang="en-US" sz="2400" dirty="0"/>
              <a:t>🕒 </a:t>
            </a:r>
            <a:r>
              <a:rPr lang="en-US" sz="2400" b="1" dirty="0"/>
              <a:t>Top Delay Reasons</a:t>
            </a:r>
            <a:endParaRPr lang="en-US" sz="2400" dirty="0"/>
          </a:p>
          <a:p>
            <a:pPr>
              <a:buFont typeface="Arial" panose="020B0604020202020204" pitchFamily="34" charset="0"/>
              <a:buChar char="•"/>
            </a:pPr>
            <a:r>
              <a:rPr lang="en-US" sz="2400" b="1" dirty="0"/>
              <a:t>Average Delay (minutes)</a:t>
            </a:r>
            <a:endParaRPr lang="en-US" sz="2400" dirty="0"/>
          </a:p>
          <a:p>
            <a:pPr>
              <a:buFont typeface="Arial" panose="020B0604020202020204" pitchFamily="34" charset="0"/>
              <a:buChar char="•"/>
            </a:pPr>
            <a:r>
              <a:rPr lang="en-US" sz="2400" b="1" dirty="0"/>
              <a:t>Refund Request Rate</a:t>
            </a:r>
            <a:endParaRPr lang="en-US" sz="2400" dirty="0"/>
          </a:p>
          <a:p>
            <a:pPr>
              <a:buFont typeface="Arial" panose="020B0604020202020204" pitchFamily="34" charset="0"/>
              <a:buChar char="•"/>
            </a:pPr>
            <a:r>
              <a:rPr lang="en-US" sz="2400" b="1" dirty="0"/>
              <a:t>Average Ticket Price (£)</a:t>
            </a:r>
            <a:endParaRPr lang="en-US" sz="2400" dirty="0"/>
          </a:p>
        </p:txBody>
      </p:sp>
      <p:sp>
        <p:nvSpPr>
          <p:cNvPr id="19" name="Rectangle: Rounded Corners 18">
            <a:extLst>
              <a:ext uri="{FF2B5EF4-FFF2-40B4-BE49-F238E27FC236}">
                <a16:creationId xmlns:a16="http://schemas.microsoft.com/office/drawing/2014/main" id="{95CB1EF5-1D00-9FB9-3872-E07F94F93031}"/>
              </a:ext>
            </a:extLst>
          </p:cNvPr>
          <p:cNvSpPr/>
          <p:nvPr/>
        </p:nvSpPr>
        <p:spPr>
          <a:xfrm>
            <a:off x="1371600" y="2362198"/>
            <a:ext cx="7700963" cy="4605969"/>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
            <a:extLst>
              <a:ext uri="{FF2B5EF4-FFF2-40B4-BE49-F238E27FC236}">
                <a16:creationId xmlns:a16="http://schemas.microsoft.com/office/drawing/2014/main" id="{BC1C0701-9023-9F1E-0097-B0B23727D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1" y="0"/>
            <a:ext cx="10058400" cy="7772400"/>
          </a:xfrm>
          <a:prstGeom prst="rect">
            <a:avLst/>
          </a:prstGeom>
        </p:spPr>
      </p:pic>
    </p:spTree>
    <p:extLst>
      <p:ext uri="{BB962C8B-B14F-4D97-AF65-F5344CB8AC3E}">
        <p14:creationId xmlns:p14="http://schemas.microsoft.com/office/powerpoint/2010/main" val="1513995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056132"/>
            <a:ext cx="10058400" cy="5669280"/>
            <a:chOff x="0" y="1056132"/>
            <a:chExt cx="10058400" cy="5669280"/>
          </a:xfrm>
        </p:grpSpPr>
        <p:pic>
          <p:nvPicPr>
            <p:cNvPr id="3" name="object 3"/>
            <p:cNvPicPr/>
            <p:nvPr/>
          </p:nvPicPr>
          <p:blipFill>
            <a:blip r:embed="rId2" cstate="print"/>
            <a:stretch>
              <a:fillRect/>
            </a:stretch>
          </p:blipFill>
          <p:spPr>
            <a:xfrm>
              <a:off x="0" y="1056132"/>
              <a:ext cx="10058400" cy="5669280"/>
            </a:xfrm>
            <a:prstGeom prst="rect">
              <a:avLst/>
            </a:prstGeom>
          </p:spPr>
        </p:pic>
        <p:sp>
          <p:nvSpPr>
            <p:cNvPr id="4" name="object 4"/>
            <p:cNvSpPr/>
            <p:nvPr/>
          </p:nvSpPr>
          <p:spPr>
            <a:xfrm>
              <a:off x="691895" y="6295644"/>
              <a:ext cx="2266315" cy="317500"/>
            </a:xfrm>
            <a:custGeom>
              <a:avLst/>
              <a:gdLst/>
              <a:ahLst/>
              <a:cxnLst/>
              <a:rect l="l" t="t" r="r" b="b"/>
              <a:pathLst>
                <a:path w="2266315" h="317500">
                  <a:moveTo>
                    <a:pt x="2266187" y="316991"/>
                  </a:moveTo>
                  <a:lnTo>
                    <a:pt x="0" y="316991"/>
                  </a:lnTo>
                  <a:lnTo>
                    <a:pt x="0" y="0"/>
                  </a:lnTo>
                  <a:lnTo>
                    <a:pt x="2266187" y="0"/>
                  </a:lnTo>
                  <a:lnTo>
                    <a:pt x="2266187" y="316991"/>
                  </a:lnTo>
                  <a:close/>
                </a:path>
              </a:pathLst>
            </a:custGeom>
            <a:solidFill>
              <a:srgbClr val="1869A5"/>
            </a:solidFill>
          </p:spPr>
          <p:txBody>
            <a:bodyPr wrap="square" lIns="0" tIns="0" rIns="0" bIns="0" rtlCol="0"/>
            <a:lstStyle/>
            <a:p>
              <a:endParaRPr/>
            </a:p>
          </p:txBody>
        </p:sp>
        <p:pic>
          <p:nvPicPr>
            <p:cNvPr id="5" name="object 5"/>
            <p:cNvPicPr/>
            <p:nvPr/>
          </p:nvPicPr>
          <p:blipFill>
            <a:blip r:embed="rId3" cstate="print"/>
            <a:stretch>
              <a:fillRect/>
            </a:stretch>
          </p:blipFill>
          <p:spPr>
            <a:xfrm>
              <a:off x="8843771" y="1328928"/>
              <a:ext cx="1062227" cy="528827"/>
            </a:xfrm>
            <a:prstGeom prst="rect">
              <a:avLst/>
            </a:prstGeom>
          </p:spPr>
        </p:pic>
      </p:grpSp>
      <p:sp>
        <p:nvSpPr>
          <p:cNvPr id="6" name="object 6"/>
          <p:cNvSpPr/>
          <p:nvPr/>
        </p:nvSpPr>
        <p:spPr>
          <a:xfrm>
            <a:off x="9060180" y="6300215"/>
            <a:ext cx="387350" cy="356870"/>
          </a:xfrm>
          <a:custGeom>
            <a:avLst/>
            <a:gdLst/>
            <a:ahLst/>
            <a:cxnLst/>
            <a:rect l="l" t="t" r="r" b="b"/>
            <a:pathLst>
              <a:path w="387350" h="356870">
                <a:moveTo>
                  <a:pt x="387096" y="356616"/>
                </a:moveTo>
                <a:lnTo>
                  <a:pt x="0" y="356616"/>
                </a:lnTo>
                <a:lnTo>
                  <a:pt x="0" y="0"/>
                </a:lnTo>
                <a:lnTo>
                  <a:pt x="387096" y="0"/>
                </a:lnTo>
                <a:lnTo>
                  <a:pt x="387096" y="356616"/>
                </a:lnTo>
                <a:close/>
              </a:path>
            </a:pathLst>
          </a:custGeom>
          <a:solidFill>
            <a:srgbClr val="1869A5"/>
          </a:solidFill>
        </p:spPr>
        <p:txBody>
          <a:bodyPr wrap="square" lIns="0" tIns="0" rIns="0" bIns="0" rtlCol="0"/>
          <a:lstStyle/>
          <a:p>
            <a:endParaRPr/>
          </a:p>
        </p:txBody>
      </p:sp>
      <p:pic>
        <p:nvPicPr>
          <p:cNvPr id="7" name="object 7"/>
          <p:cNvPicPr/>
          <p:nvPr/>
        </p:nvPicPr>
        <p:blipFill>
          <a:blip r:embed="rId4" cstate="print"/>
          <a:stretch>
            <a:fillRect/>
          </a:stretch>
        </p:blipFill>
        <p:spPr>
          <a:xfrm>
            <a:off x="76200" y="1056131"/>
            <a:ext cx="1231391" cy="1147572"/>
          </a:xfrm>
          <a:prstGeom prst="rect">
            <a:avLst/>
          </a:prstGeom>
        </p:spPr>
      </p:pic>
      <p:sp>
        <p:nvSpPr>
          <p:cNvPr id="8" name="object 8"/>
          <p:cNvSpPr/>
          <p:nvPr/>
        </p:nvSpPr>
        <p:spPr>
          <a:xfrm>
            <a:off x="1519237" y="6400241"/>
            <a:ext cx="619760" cy="144145"/>
          </a:xfrm>
          <a:custGeom>
            <a:avLst/>
            <a:gdLst/>
            <a:ahLst/>
            <a:cxnLst/>
            <a:rect l="l" t="t" r="r" b="b"/>
            <a:pathLst>
              <a:path w="619760" h="144145">
                <a:moveTo>
                  <a:pt x="61048" y="109918"/>
                </a:moveTo>
                <a:lnTo>
                  <a:pt x="39712" y="109918"/>
                </a:lnTo>
                <a:lnTo>
                  <a:pt x="39712" y="29044"/>
                </a:lnTo>
                <a:lnTo>
                  <a:pt x="39712" y="15328"/>
                </a:lnTo>
                <a:lnTo>
                  <a:pt x="38188" y="15328"/>
                </a:lnTo>
                <a:lnTo>
                  <a:pt x="38188" y="13804"/>
                </a:lnTo>
                <a:lnTo>
                  <a:pt x="27432" y="13804"/>
                </a:lnTo>
                <a:lnTo>
                  <a:pt x="27432" y="15328"/>
                </a:lnTo>
                <a:lnTo>
                  <a:pt x="25908" y="15328"/>
                </a:lnTo>
                <a:lnTo>
                  <a:pt x="1524" y="30568"/>
                </a:lnTo>
                <a:lnTo>
                  <a:pt x="1524" y="32092"/>
                </a:lnTo>
                <a:lnTo>
                  <a:pt x="0" y="32092"/>
                </a:lnTo>
                <a:lnTo>
                  <a:pt x="0" y="41236"/>
                </a:lnTo>
                <a:lnTo>
                  <a:pt x="1524" y="41236"/>
                </a:lnTo>
                <a:lnTo>
                  <a:pt x="1524" y="42760"/>
                </a:lnTo>
                <a:lnTo>
                  <a:pt x="3048" y="41236"/>
                </a:lnTo>
                <a:lnTo>
                  <a:pt x="4572" y="41236"/>
                </a:lnTo>
                <a:lnTo>
                  <a:pt x="25908" y="29044"/>
                </a:lnTo>
                <a:lnTo>
                  <a:pt x="25908" y="109918"/>
                </a:lnTo>
                <a:lnTo>
                  <a:pt x="1524" y="109918"/>
                </a:lnTo>
                <a:lnTo>
                  <a:pt x="1524" y="111442"/>
                </a:lnTo>
                <a:lnTo>
                  <a:pt x="0" y="111442"/>
                </a:lnTo>
                <a:lnTo>
                  <a:pt x="0" y="119062"/>
                </a:lnTo>
                <a:lnTo>
                  <a:pt x="1524" y="119062"/>
                </a:lnTo>
                <a:lnTo>
                  <a:pt x="1524" y="120675"/>
                </a:lnTo>
                <a:lnTo>
                  <a:pt x="61048" y="120675"/>
                </a:lnTo>
                <a:lnTo>
                  <a:pt x="61048" y="109918"/>
                </a:lnTo>
                <a:close/>
              </a:path>
              <a:path w="619760" h="144145">
                <a:moveTo>
                  <a:pt x="149529" y="50380"/>
                </a:moveTo>
                <a:lnTo>
                  <a:pt x="144957" y="32092"/>
                </a:lnTo>
                <a:lnTo>
                  <a:pt x="141909" y="27520"/>
                </a:lnTo>
                <a:lnTo>
                  <a:pt x="139814" y="24472"/>
                </a:lnTo>
                <a:lnTo>
                  <a:pt x="138772" y="22948"/>
                </a:lnTo>
                <a:lnTo>
                  <a:pt x="135724" y="18376"/>
                </a:lnTo>
                <a:lnTo>
                  <a:pt x="135724" y="58000"/>
                </a:lnTo>
                <a:lnTo>
                  <a:pt x="135724" y="76390"/>
                </a:lnTo>
                <a:lnTo>
                  <a:pt x="134200" y="79438"/>
                </a:lnTo>
                <a:lnTo>
                  <a:pt x="134200" y="90106"/>
                </a:lnTo>
                <a:lnTo>
                  <a:pt x="132676" y="93154"/>
                </a:lnTo>
                <a:lnTo>
                  <a:pt x="132676" y="96202"/>
                </a:lnTo>
                <a:lnTo>
                  <a:pt x="131152" y="99250"/>
                </a:lnTo>
                <a:lnTo>
                  <a:pt x="129628" y="100774"/>
                </a:lnTo>
                <a:lnTo>
                  <a:pt x="128104" y="103822"/>
                </a:lnTo>
                <a:lnTo>
                  <a:pt x="123532" y="108394"/>
                </a:lnTo>
                <a:lnTo>
                  <a:pt x="120484" y="109918"/>
                </a:lnTo>
                <a:lnTo>
                  <a:pt x="118960" y="109918"/>
                </a:lnTo>
                <a:lnTo>
                  <a:pt x="115912" y="111442"/>
                </a:lnTo>
                <a:lnTo>
                  <a:pt x="108292" y="111442"/>
                </a:lnTo>
                <a:lnTo>
                  <a:pt x="102196" y="108394"/>
                </a:lnTo>
                <a:lnTo>
                  <a:pt x="97624" y="103822"/>
                </a:lnTo>
                <a:lnTo>
                  <a:pt x="94576" y="97726"/>
                </a:lnTo>
                <a:lnTo>
                  <a:pt x="93052" y="93154"/>
                </a:lnTo>
                <a:lnTo>
                  <a:pt x="91528" y="87058"/>
                </a:lnTo>
                <a:lnTo>
                  <a:pt x="91528" y="50380"/>
                </a:lnTo>
                <a:lnTo>
                  <a:pt x="93052" y="45808"/>
                </a:lnTo>
                <a:lnTo>
                  <a:pt x="93052" y="41236"/>
                </a:lnTo>
                <a:lnTo>
                  <a:pt x="94576" y="36664"/>
                </a:lnTo>
                <a:lnTo>
                  <a:pt x="96100" y="33616"/>
                </a:lnTo>
                <a:lnTo>
                  <a:pt x="102196" y="27520"/>
                </a:lnTo>
                <a:lnTo>
                  <a:pt x="108292" y="24472"/>
                </a:lnTo>
                <a:lnTo>
                  <a:pt x="118960" y="24472"/>
                </a:lnTo>
                <a:lnTo>
                  <a:pt x="120484" y="25996"/>
                </a:lnTo>
                <a:lnTo>
                  <a:pt x="122008" y="25996"/>
                </a:lnTo>
                <a:lnTo>
                  <a:pt x="125056" y="27520"/>
                </a:lnTo>
                <a:lnTo>
                  <a:pt x="129628" y="32092"/>
                </a:lnTo>
                <a:lnTo>
                  <a:pt x="129628" y="35140"/>
                </a:lnTo>
                <a:lnTo>
                  <a:pt x="131152" y="36664"/>
                </a:lnTo>
                <a:lnTo>
                  <a:pt x="132676" y="39712"/>
                </a:lnTo>
                <a:lnTo>
                  <a:pt x="132676" y="42760"/>
                </a:lnTo>
                <a:lnTo>
                  <a:pt x="134200" y="45808"/>
                </a:lnTo>
                <a:lnTo>
                  <a:pt x="134200" y="54952"/>
                </a:lnTo>
                <a:lnTo>
                  <a:pt x="135724" y="58000"/>
                </a:lnTo>
                <a:lnTo>
                  <a:pt x="135724" y="18376"/>
                </a:lnTo>
                <a:lnTo>
                  <a:pt x="131152" y="16852"/>
                </a:lnTo>
                <a:lnTo>
                  <a:pt x="126580" y="13804"/>
                </a:lnTo>
                <a:lnTo>
                  <a:pt x="100672" y="13804"/>
                </a:lnTo>
                <a:lnTo>
                  <a:pt x="86956" y="22948"/>
                </a:lnTo>
                <a:lnTo>
                  <a:pt x="85432" y="29044"/>
                </a:lnTo>
                <a:lnTo>
                  <a:pt x="82384" y="33616"/>
                </a:lnTo>
                <a:lnTo>
                  <a:pt x="79336" y="39712"/>
                </a:lnTo>
                <a:lnTo>
                  <a:pt x="77812" y="45808"/>
                </a:lnTo>
                <a:lnTo>
                  <a:pt x="77812" y="51904"/>
                </a:lnTo>
                <a:lnTo>
                  <a:pt x="76288" y="59524"/>
                </a:lnTo>
                <a:lnTo>
                  <a:pt x="76288" y="84010"/>
                </a:lnTo>
                <a:lnTo>
                  <a:pt x="77812" y="91630"/>
                </a:lnTo>
                <a:lnTo>
                  <a:pt x="105244" y="122199"/>
                </a:lnTo>
                <a:lnTo>
                  <a:pt x="118960" y="122199"/>
                </a:lnTo>
                <a:lnTo>
                  <a:pt x="148005" y="90106"/>
                </a:lnTo>
                <a:lnTo>
                  <a:pt x="149529" y="82486"/>
                </a:lnTo>
                <a:lnTo>
                  <a:pt x="149529" y="50380"/>
                </a:lnTo>
                <a:close/>
              </a:path>
              <a:path w="619760" h="144145">
                <a:moveTo>
                  <a:pt x="219633" y="3136"/>
                </a:moveTo>
                <a:lnTo>
                  <a:pt x="218109" y="1524"/>
                </a:lnTo>
                <a:lnTo>
                  <a:pt x="216585" y="0"/>
                </a:lnTo>
                <a:lnTo>
                  <a:pt x="207441" y="0"/>
                </a:lnTo>
                <a:lnTo>
                  <a:pt x="207441" y="1524"/>
                </a:lnTo>
                <a:lnTo>
                  <a:pt x="205917" y="1524"/>
                </a:lnTo>
                <a:lnTo>
                  <a:pt x="205917" y="3136"/>
                </a:lnTo>
                <a:lnTo>
                  <a:pt x="155625" y="138963"/>
                </a:lnTo>
                <a:lnTo>
                  <a:pt x="155625" y="142011"/>
                </a:lnTo>
                <a:lnTo>
                  <a:pt x="157149" y="142011"/>
                </a:lnTo>
                <a:lnTo>
                  <a:pt x="157149" y="143535"/>
                </a:lnTo>
                <a:lnTo>
                  <a:pt x="167817" y="143535"/>
                </a:lnTo>
                <a:lnTo>
                  <a:pt x="167817" y="142011"/>
                </a:lnTo>
                <a:lnTo>
                  <a:pt x="169341" y="142011"/>
                </a:lnTo>
                <a:lnTo>
                  <a:pt x="169341" y="140487"/>
                </a:lnTo>
                <a:lnTo>
                  <a:pt x="218109" y="4660"/>
                </a:lnTo>
                <a:lnTo>
                  <a:pt x="219633" y="3136"/>
                </a:lnTo>
                <a:close/>
              </a:path>
              <a:path w="619760" h="144145">
                <a:moveTo>
                  <a:pt x="295935" y="111442"/>
                </a:moveTo>
                <a:lnTo>
                  <a:pt x="294411" y="109918"/>
                </a:lnTo>
                <a:lnTo>
                  <a:pt x="274599" y="109918"/>
                </a:lnTo>
                <a:lnTo>
                  <a:pt x="274599" y="29044"/>
                </a:lnTo>
                <a:lnTo>
                  <a:pt x="274599" y="15328"/>
                </a:lnTo>
                <a:lnTo>
                  <a:pt x="273075" y="15328"/>
                </a:lnTo>
                <a:lnTo>
                  <a:pt x="273075" y="13804"/>
                </a:lnTo>
                <a:lnTo>
                  <a:pt x="262407" y="13804"/>
                </a:lnTo>
                <a:lnTo>
                  <a:pt x="262407" y="15328"/>
                </a:lnTo>
                <a:lnTo>
                  <a:pt x="260883" y="15328"/>
                </a:lnTo>
                <a:lnTo>
                  <a:pt x="236410" y="30568"/>
                </a:lnTo>
                <a:lnTo>
                  <a:pt x="234886" y="32092"/>
                </a:lnTo>
                <a:lnTo>
                  <a:pt x="234886" y="41236"/>
                </a:lnTo>
                <a:lnTo>
                  <a:pt x="239458" y="41236"/>
                </a:lnTo>
                <a:lnTo>
                  <a:pt x="259359" y="29044"/>
                </a:lnTo>
                <a:lnTo>
                  <a:pt x="259359" y="109918"/>
                </a:lnTo>
                <a:lnTo>
                  <a:pt x="236410" y="109918"/>
                </a:lnTo>
                <a:lnTo>
                  <a:pt x="236410" y="111442"/>
                </a:lnTo>
                <a:lnTo>
                  <a:pt x="234886" y="111442"/>
                </a:lnTo>
                <a:lnTo>
                  <a:pt x="234886" y="119062"/>
                </a:lnTo>
                <a:lnTo>
                  <a:pt x="236410" y="119062"/>
                </a:lnTo>
                <a:lnTo>
                  <a:pt x="236410" y="120675"/>
                </a:lnTo>
                <a:lnTo>
                  <a:pt x="294411" y="120675"/>
                </a:lnTo>
                <a:lnTo>
                  <a:pt x="295935" y="119062"/>
                </a:lnTo>
                <a:lnTo>
                  <a:pt x="295935" y="111442"/>
                </a:lnTo>
                <a:close/>
              </a:path>
              <a:path w="619760" h="144145">
                <a:moveTo>
                  <a:pt x="385953" y="88582"/>
                </a:moveTo>
                <a:lnTo>
                  <a:pt x="384429" y="87058"/>
                </a:lnTo>
                <a:lnTo>
                  <a:pt x="384429" y="85534"/>
                </a:lnTo>
                <a:lnTo>
                  <a:pt x="370713" y="85534"/>
                </a:lnTo>
                <a:lnTo>
                  <a:pt x="370713" y="25996"/>
                </a:lnTo>
                <a:lnTo>
                  <a:pt x="370713" y="16852"/>
                </a:lnTo>
                <a:lnTo>
                  <a:pt x="369189" y="15328"/>
                </a:lnTo>
                <a:lnTo>
                  <a:pt x="366141" y="15328"/>
                </a:lnTo>
                <a:lnTo>
                  <a:pt x="364617" y="13804"/>
                </a:lnTo>
                <a:lnTo>
                  <a:pt x="356997" y="13804"/>
                </a:lnTo>
                <a:lnTo>
                  <a:pt x="356997" y="25996"/>
                </a:lnTo>
                <a:lnTo>
                  <a:pt x="356997" y="85534"/>
                </a:lnTo>
                <a:lnTo>
                  <a:pt x="321843" y="85534"/>
                </a:lnTo>
                <a:lnTo>
                  <a:pt x="356997" y="25996"/>
                </a:lnTo>
                <a:lnTo>
                  <a:pt x="356997" y="13804"/>
                </a:lnTo>
                <a:lnTo>
                  <a:pt x="353949" y="13804"/>
                </a:lnTo>
                <a:lnTo>
                  <a:pt x="353949" y="15328"/>
                </a:lnTo>
                <a:lnTo>
                  <a:pt x="349275" y="15328"/>
                </a:lnTo>
                <a:lnTo>
                  <a:pt x="349275" y="16852"/>
                </a:lnTo>
                <a:lnTo>
                  <a:pt x="311175" y="80962"/>
                </a:lnTo>
                <a:lnTo>
                  <a:pt x="311175" y="82486"/>
                </a:lnTo>
                <a:lnTo>
                  <a:pt x="309651" y="82486"/>
                </a:lnTo>
                <a:lnTo>
                  <a:pt x="309651" y="96202"/>
                </a:lnTo>
                <a:lnTo>
                  <a:pt x="356997" y="96202"/>
                </a:lnTo>
                <a:lnTo>
                  <a:pt x="356997" y="120675"/>
                </a:lnTo>
                <a:lnTo>
                  <a:pt x="369189" y="120675"/>
                </a:lnTo>
                <a:lnTo>
                  <a:pt x="369189" y="119062"/>
                </a:lnTo>
                <a:lnTo>
                  <a:pt x="370713" y="119062"/>
                </a:lnTo>
                <a:lnTo>
                  <a:pt x="370713" y="96202"/>
                </a:lnTo>
                <a:lnTo>
                  <a:pt x="384429" y="96202"/>
                </a:lnTo>
                <a:lnTo>
                  <a:pt x="384429" y="93154"/>
                </a:lnTo>
                <a:lnTo>
                  <a:pt x="385953" y="93154"/>
                </a:lnTo>
                <a:lnTo>
                  <a:pt x="385953" y="88582"/>
                </a:lnTo>
                <a:close/>
              </a:path>
              <a:path w="619760" h="144145">
                <a:moveTo>
                  <a:pt x="453009" y="1524"/>
                </a:moveTo>
                <a:lnTo>
                  <a:pt x="451485" y="1524"/>
                </a:lnTo>
                <a:lnTo>
                  <a:pt x="451485" y="0"/>
                </a:lnTo>
                <a:lnTo>
                  <a:pt x="442341" y="0"/>
                </a:lnTo>
                <a:lnTo>
                  <a:pt x="442341" y="1524"/>
                </a:lnTo>
                <a:lnTo>
                  <a:pt x="440817" y="1524"/>
                </a:lnTo>
                <a:lnTo>
                  <a:pt x="440817" y="3136"/>
                </a:lnTo>
                <a:lnTo>
                  <a:pt x="390525" y="138963"/>
                </a:lnTo>
                <a:lnTo>
                  <a:pt x="390525" y="142011"/>
                </a:lnTo>
                <a:lnTo>
                  <a:pt x="392049" y="143535"/>
                </a:lnTo>
                <a:lnTo>
                  <a:pt x="402717" y="143535"/>
                </a:lnTo>
                <a:lnTo>
                  <a:pt x="402717" y="142011"/>
                </a:lnTo>
                <a:lnTo>
                  <a:pt x="404241" y="142011"/>
                </a:lnTo>
                <a:lnTo>
                  <a:pt x="404241" y="140487"/>
                </a:lnTo>
                <a:lnTo>
                  <a:pt x="453009" y="4660"/>
                </a:lnTo>
                <a:lnTo>
                  <a:pt x="453009" y="1524"/>
                </a:lnTo>
                <a:close/>
              </a:path>
              <a:path w="619760" h="144145">
                <a:moveTo>
                  <a:pt x="530821" y="111442"/>
                </a:moveTo>
                <a:lnTo>
                  <a:pt x="529297" y="111442"/>
                </a:lnTo>
                <a:lnTo>
                  <a:pt x="529297" y="109918"/>
                </a:lnTo>
                <a:lnTo>
                  <a:pt x="527773" y="109918"/>
                </a:lnTo>
                <a:lnTo>
                  <a:pt x="527773" y="108394"/>
                </a:lnTo>
                <a:lnTo>
                  <a:pt x="480529" y="108394"/>
                </a:lnTo>
                <a:lnTo>
                  <a:pt x="509485" y="79438"/>
                </a:lnTo>
                <a:lnTo>
                  <a:pt x="518629" y="65722"/>
                </a:lnTo>
                <a:lnTo>
                  <a:pt x="520153" y="61150"/>
                </a:lnTo>
                <a:lnTo>
                  <a:pt x="523201" y="58000"/>
                </a:lnTo>
                <a:lnTo>
                  <a:pt x="524725" y="53428"/>
                </a:lnTo>
                <a:lnTo>
                  <a:pt x="524725" y="47332"/>
                </a:lnTo>
                <a:lnTo>
                  <a:pt x="526249" y="44284"/>
                </a:lnTo>
                <a:lnTo>
                  <a:pt x="526249" y="36664"/>
                </a:lnTo>
                <a:lnTo>
                  <a:pt x="523201" y="30568"/>
                </a:lnTo>
                <a:lnTo>
                  <a:pt x="523201" y="25996"/>
                </a:lnTo>
                <a:lnTo>
                  <a:pt x="520153" y="24472"/>
                </a:lnTo>
                <a:lnTo>
                  <a:pt x="518629" y="21424"/>
                </a:lnTo>
                <a:lnTo>
                  <a:pt x="515581" y="18376"/>
                </a:lnTo>
                <a:lnTo>
                  <a:pt x="512533" y="16852"/>
                </a:lnTo>
                <a:lnTo>
                  <a:pt x="507961" y="15328"/>
                </a:lnTo>
                <a:lnTo>
                  <a:pt x="504913" y="13804"/>
                </a:lnTo>
                <a:lnTo>
                  <a:pt x="485101" y="13804"/>
                </a:lnTo>
                <a:lnTo>
                  <a:pt x="483577" y="15328"/>
                </a:lnTo>
                <a:lnTo>
                  <a:pt x="480529" y="15328"/>
                </a:lnTo>
                <a:lnTo>
                  <a:pt x="477481" y="16852"/>
                </a:lnTo>
                <a:lnTo>
                  <a:pt x="475957" y="16852"/>
                </a:lnTo>
                <a:lnTo>
                  <a:pt x="472909" y="18376"/>
                </a:lnTo>
                <a:lnTo>
                  <a:pt x="471385" y="19900"/>
                </a:lnTo>
                <a:lnTo>
                  <a:pt x="469861" y="19900"/>
                </a:lnTo>
                <a:lnTo>
                  <a:pt x="468337" y="21424"/>
                </a:lnTo>
                <a:lnTo>
                  <a:pt x="468337" y="22948"/>
                </a:lnTo>
                <a:lnTo>
                  <a:pt x="466813" y="22948"/>
                </a:lnTo>
                <a:lnTo>
                  <a:pt x="466813" y="33616"/>
                </a:lnTo>
                <a:lnTo>
                  <a:pt x="468337" y="35140"/>
                </a:lnTo>
                <a:lnTo>
                  <a:pt x="469861" y="35140"/>
                </a:lnTo>
                <a:lnTo>
                  <a:pt x="469861" y="33616"/>
                </a:lnTo>
                <a:lnTo>
                  <a:pt x="471385" y="33616"/>
                </a:lnTo>
                <a:lnTo>
                  <a:pt x="474433" y="30568"/>
                </a:lnTo>
                <a:lnTo>
                  <a:pt x="475957" y="30568"/>
                </a:lnTo>
                <a:lnTo>
                  <a:pt x="479005" y="29044"/>
                </a:lnTo>
                <a:lnTo>
                  <a:pt x="480529" y="27520"/>
                </a:lnTo>
                <a:lnTo>
                  <a:pt x="483577" y="27520"/>
                </a:lnTo>
                <a:lnTo>
                  <a:pt x="486625" y="25996"/>
                </a:lnTo>
                <a:lnTo>
                  <a:pt x="497293" y="25996"/>
                </a:lnTo>
                <a:lnTo>
                  <a:pt x="500341" y="27520"/>
                </a:lnTo>
                <a:lnTo>
                  <a:pt x="501865" y="27520"/>
                </a:lnTo>
                <a:lnTo>
                  <a:pt x="507961" y="33616"/>
                </a:lnTo>
                <a:lnTo>
                  <a:pt x="507961" y="36664"/>
                </a:lnTo>
                <a:lnTo>
                  <a:pt x="509485" y="38188"/>
                </a:lnTo>
                <a:lnTo>
                  <a:pt x="509485" y="50380"/>
                </a:lnTo>
                <a:lnTo>
                  <a:pt x="507961" y="53428"/>
                </a:lnTo>
                <a:lnTo>
                  <a:pt x="507961" y="56476"/>
                </a:lnTo>
                <a:lnTo>
                  <a:pt x="506437" y="59524"/>
                </a:lnTo>
                <a:lnTo>
                  <a:pt x="504913" y="62674"/>
                </a:lnTo>
                <a:lnTo>
                  <a:pt x="501865" y="65722"/>
                </a:lnTo>
                <a:lnTo>
                  <a:pt x="492721" y="79438"/>
                </a:lnTo>
                <a:lnTo>
                  <a:pt x="466813" y="105346"/>
                </a:lnTo>
                <a:lnTo>
                  <a:pt x="466813" y="106870"/>
                </a:lnTo>
                <a:lnTo>
                  <a:pt x="465289" y="108394"/>
                </a:lnTo>
                <a:lnTo>
                  <a:pt x="465289" y="109918"/>
                </a:lnTo>
                <a:lnTo>
                  <a:pt x="463765" y="109918"/>
                </a:lnTo>
                <a:lnTo>
                  <a:pt x="463765" y="117538"/>
                </a:lnTo>
                <a:lnTo>
                  <a:pt x="465289" y="119062"/>
                </a:lnTo>
                <a:lnTo>
                  <a:pt x="465289" y="120675"/>
                </a:lnTo>
                <a:lnTo>
                  <a:pt x="529297" y="120675"/>
                </a:lnTo>
                <a:lnTo>
                  <a:pt x="529297" y="119062"/>
                </a:lnTo>
                <a:lnTo>
                  <a:pt x="530821" y="117538"/>
                </a:lnTo>
                <a:lnTo>
                  <a:pt x="530821" y="111442"/>
                </a:lnTo>
                <a:close/>
              </a:path>
              <a:path w="619760" h="144145">
                <a:moveTo>
                  <a:pt x="619315" y="85534"/>
                </a:moveTo>
                <a:lnTo>
                  <a:pt x="604075" y="85534"/>
                </a:lnTo>
                <a:lnTo>
                  <a:pt x="604075" y="25996"/>
                </a:lnTo>
                <a:lnTo>
                  <a:pt x="604075" y="15328"/>
                </a:lnTo>
                <a:lnTo>
                  <a:pt x="601027" y="15328"/>
                </a:lnTo>
                <a:lnTo>
                  <a:pt x="599503" y="13804"/>
                </a:lnTo>
                <a:lnTo>
                  <a:pt x="591883" y="13804"/>
                </a:lnTo>
                <a:lnTo>
                  <a:pt x="591883" y="25996"/>
                </a:lnTo>
                <a:lnTo>
                  <a:pt x="591883" y="85534"/>
                </a:lnTo>
                <a:lnTo>
                  <a:pt x="556729" y="85534"/>
                </a:lnTo>
                <a:lnTo>
                  <a:pt x="590359" y="25996"/>
                </a:lnTo>
                <a:lnTo>
                  <a:pt x="591883" y="25996"/>
                </a:lnTo>
                <a:lnTo>
                  <a:pt x="591883" y="13804"/>
                </a:lnTo>
                <a:lnTo>
                  <a:pt x="588835" y="13804"/>
                </a:lnTo>
                <a:lnTo>
                  <a:pt x="587311" y="15328"/>
                </a:lnTo>
                <a:lnTo>
                  <a:pt x="584263" y="15328"/>
                </a:lnTo>
                <a:lnTo>
                  <a:pt x="584263" y="16852"/>
                </a:lnTo>
                <a:lnTo>
                  <a:pt x="546061" y="80962"/>
                </a:lnTo>
                <a:lnTo>
                  <a:pt x="544537" y="82486"/>
                </a:lnTo>
                <a:lnTo>
                  <a:pt x="544537" y="85534"/>
                </a:lnTo>
                <a:lnTo>
                  <a:pt x="543013" y="87058"/>
                </a:lnTo>
                <a:lnTo>
                  <a:pt x="543013" y="93154"/>
                </a:lnTo>
                <a:lnTo>
                  <a:pt x="544537" y="94678"/>
                </a:lnTo>
                <a:lnTo>
                  <a:pt x="544537" y="96202"/>
                </a:lnTo>
                <a:lnTo>
                  <a:pt x="591883" y="96202"/>
                </a:lnTo>
                <a:lnTo>
                  <a:pt x="591883" y="120675"/>
                </a:lnTo>
                <a:lnTo>
                  <a:pt x="604075" y="120675"/>
                </a:lnTo>
                <a:lnTo>
                  <a:pt x="604075" y="96202"/>
                </a:lnTo>
                <a:lnTo>
                  <a:pt x="617791" y="96202"/>
                </a:lnTo>
                <a:lnTo>
                  <a:pt x="619315" y="94678"/>
                </a:lnTo>
                <a:lnTo>
                  <a:pt x="619315" y="85534"/>
                </a:lnTo>
                <a:close/>
              </a:path>
            </a:pathLst>
          </a:custGeom>
          <a:solidFill>
            <a:srgbClr val="FFFFFF"/>
          </a:solidFill>
        </p:spPr>
        <p:txBody>
          <a:bodyPr wrap="square" lIns="0" tIns="0" rIns="0" bIns="0" rtlCol="0"/>
          <a:lstStyle/>
          <a:p>
            <a:endParaRPr/>
          </a:p>
        </p:txBody>
      </p:sp>
      <p:pic>
        <p:nvPicPr>
          <p:cNvPr id="9" name="object 9"/>
          <p:cNvPicPr/>
          <p:nvPr/>
        </p:nvPicPr>
        <p:blipFill>
          <a:blip r:embed="rId5" cstate="print"/>
          <a:stretch>
            <a:fillRect/>
          </a:stretch>
        </p:blipFill>
        <p:spPr>
          <a:xfrm>
            <a:off x="9187243" y="6426231"/>
            <a:ext cx="109823" cy="79343"/>
          </a:xfrm>
          <a:prstGeom prst="rect">
            <a:avLst/>
          </a:prstGeom>
        </p:spPr>
      </p:pic>
      <p:pic>
        <p:nvPicPr>
          <p:cNvPr id="10" name="object 10"/>
          <p:cNvPicPr/>
          <p:nvPr/>
        </p:nvPicPr>
        <p:blipFill>
          <a:blip r:embed="rId6" cstate="print"/>
          <a:stretch>
            <a:fillRect/>
          </a:stretch>
        </p:blipFill>
        <p:spPr>
          <a:xfrm>
            <a:off x="7587996" y="6309360"/>
            <a:ext cx="748283" cy="303275"/>
          </a:xfrm>
          <a:prstGeom prst="rect">
            <a:avLst/>
          </a:prstGeom>
        </p:spPr>
      </p:pic>
      <p:pic>
        <p:nvPicPr>
          <p:cNvPr id="12" name="Picture 11" descr="A screenshot of a computer screen">
            <a:extLst>
              <a:ext uri="{FF2B5EF4-FFF2-40B4-BE49-F238E27FC236}">
                <a16:creationId xmlns:a16="http://schemas.microsoft.com/office/drawing/2014/main" id="{9589EC94-A78C-CBA1-5D4E-3275546065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0058400" cy="3838873"/>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67E40D0E-D562-6186-9075-2A1B279D496A}"/>
              </a:ext>
            </a:extLst>
          </p:cNvPr>
          <p:cNvPicPr>
            <a:picLocks noChangeAspect="1"/>
          </p:cNvPicPr>
          <p:nvPr/>
        </p:nvPicPr>
        <p:blipFill>
          <a:blip r:embed="rId8">
            <a:extLst>
              <a:ext uri="{28A0092B-C50C-407E-A947-70E740481C1C}">
                <a14:useLocalDpi xmlns:a14="http://schemas.microsoft.com/office/drawing/2010/main" val="0"/>
              </a:ext>
            </a:extLst>
          </a:blip>
          <a:srcRect t="6875"/>
          <a:stretch/>
        </p:blipFill>
        <p:spPr>
          <a:xfrm>
            <a:off x="-3717" y="3838873"/>
            <a:ext cx="10058400" cy="396782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87243" y="6424707"/>
            <a:ext cx="109823" cy="80867"/>
          </a:xfrm>
          <a:prstGeom prst="rect">
            <a:avLst/>
          </a:prstGeom>
        </p:spPr>
      </p:pic>
      <p:pic>
        <p:nvPicPr>
          <p:cNvPr id="3" name="object 3"/>
          <p:cNvPicPr/>
          <p:nvPr/>
        </p:nvPicPr>
        <p:blipFill>
          <a:blip r:embed="rId3" cstate="print"/>
          <a:stretch>
            <a:fillRect/>
          </a:stretch>
        </p:blipFill>
        <p:spPr>
          <a:xfrm>
            <a:off x="7587996" y="6309360"/>
            <a:ext cx="748283" cy="303275"/>
          </a:xfrm>
          <a:prstGeom prst="rect">
            <a:avLst/>
          </a:prstGeom>
        </p:spPr>
      </p:pic>
      <p:cxnSp>
        <p:nvCxnSpPr>
          <p:cNvPr id="4" name="Straight Connector 3">
            <a:extLst>
              <a:ext uri="{FF2B5EF4-FFF2-40B4-BE49-F238E27FC236}">
                <a16:creationId xmlns:a16="http://schemas.microsoft.com/office/drawing/2014/main" id="{EDF653A1-635F-7163-56F6-2CD95DDFEC81}"/>
              </a:ext>
            </a:extLst>
          </p:cNvPr>
          <p:cNvCxnSpPr>
            <a:cxnSpLocks/>
          </p:cNvCxnSpPr>
          <p:nvPr/>
        </p:nvCxnSpPr>
        <p:spPr>
          <a:xfrm>
            <a:off x="762000" y="2057400"/>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0490161-1774-5647-32EF-669409DB9215}"/>
              </a:ext>
            </a:extLst>
          </p:cNvPr>
          <p:cNvSpPr/>
          <p:nvPr/>
        </p:nvSpPr>
        <p:spPr>
          <a:xfrm>
            <a:off x="1017223" y="194310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D2FF9F2-9025-0380-EDF8-879F246A3555}"/>
              </a:ext>
            </a:extLst>
          </p:cNvPr>
          <p:cNvSpPr/>
          <p:nvPr/>
        </p:nvSpPr>
        <p:spPr>
          <a:xfrm>
            <a:off x="2699083" y="1933427"/>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415BC5F-E8FE-F3CC-FAA0-03ED54500221}"/>
              </a:ext>
            </a:extLst>
          </p:cNvPr>
          <p:cNvSpPr/>
          <p:nvPr/>
        </p:nvSpPr>
        <p:spPr>
          <a:xfrm>
            <a:off x="4180731" y="1926692"/>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1513ED5-80F6-3604-1006-C46938C5DC4A}"/>
              </a:ext>
            </a:extLst>
          </p:cNvPr>
          <p:cNvSpPr/>
          <p:nvPr/>
        </p:nvSpPr>
        <p:spPr>
          <a:xfrm>
            <a:off x="5662379" y="194310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D2D749D-9CFF-0623-CE30-C9DD2D9FA668}"/>
              </a:ext>
            </a:extLst>
          </p:cNvPr>
          <p:cNvSpPr/>
          <p:nvPr/>
        </p:nvSpPr>
        <p:spPr>
          <a:xfrm>
            <a:off x="7144027" y="192669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453AAC8-7B00-825D-B45B-A6469B0AA4C2}"/>
              </a:ext>
            </a:extLst>
          </p:cNvPr>
          <p:cNvSpPr/>
          <p:nvPr/>
        </p:nvSpPr>
        <p:spPr>
          <a:xfrm>
            <a:off x="8825887" y="194310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70BE562-B925-CBB5-07CC-FD3BFBB42E81}"/>
              </a:ext>
            </a:extLst>
          </p:cNvPr>
          <p:cNvSpPr txBox="1"/>
          <p:nvPr/>
        </p:nvSpPr>
        <p:spPr>
          <a:xfrm>
            <a:off x="7772400" y="2223421"/>
            <a:ext cx="1968357" cy="646331"/>
          </a:xfrm>
          <a:prstGeom prst="rect">
            <a:avLst/>
          </a:prstGeom>
          <a:noFill/>
        </p:spPr>
        <p:txBody>
          <a:bodyPr wrap="square">
            <a:spAutoFit/>
          </a:bodyPr>
          <a:lstStyle/>
          <a:p>
            <a:r>
              <a:rPr lang="en-US" b="1" dirty="0"/>
              <a:t>Prediction with</a:t>
            </a:r>
          </a:p>
          <a:p>
            <a:r>
              <a:rPr lang="en-US" b="1" dirty="0"/>
              <a:t>Python</a:t>
            </a:r>
          </a:p>
        </p:txBody>
      </p:sp>
      <p:sp>
        <p:nvSpPr>
          <p:cNvPr id="15" name="TextBox 14">
            <a:extLst>
              <a:ext uri="{FF2B5EF4-FFF2-40B4-BE49-F238E27FC236}">
                <a16:creationId xmlns:a16="http://schemas.microsoft.com/office/drawing/2014/main" id="{1FBA4865-4B8D-9C31-CFE5-16C02F31ED29}"/>
              </a:ext>
            </a:extLst>
          </p:cNvPr>
          <p:cNvSpPr txBox="1"/>
          <p:nvPr/>
        </p:nvSpPr>
        <p:spPr>
          <a:xfrm>
            <a:off x="3276600" y="228600"/>
            <a:ext cx="3124200" cy="584775"/>
          </a:xfrm>
          <a:prstGeom prst="rect">
            <a:avLst/>
          </a:prstGeom>
          <a:noFill/>
        </p:spPr>
        <p:txBody>
          <a:bodyPr wrap="square" rtlCol="0">
            <a:spAutoFit/>
          </a:bodyPr>
          <a:lstStyle/>
          <a:p>
            <a:r>
              <a:rPr lang="en-US" sz="3200" b="1" dirty="0"/>
              <a:t>The Final Stop </a:t>
            </a:r>
          </a:p>
        </p:txBody>
      </p:sp>
      <p:sp>
        <p:nvSpPr>
          <p:cNvPr id="22" name="TextBox 21">
            <a:extLst>
              <a:ext uri="{FF2B5EF4-FFF2-40B4-BE49-F238E27FC236}">
                <a16:creationId xmlns:a16="http://schemas.microsoft.com/office/drawing/2014/main" id="{547BE9D1-C72B-46FD-8938-BF5FE91618BA}"/>
              </a:ext>
            </a:extLst>
          </p:cNvPr>
          <p:cNvSpPr txBox="1"/>
          <p:nvPr/>
        </p:nvSpPr>
        <p:spPr>
          <a:xfrm>
            <a:off x="184483" y="2385356"/>
            <a:ext cx="5029200" cy="400110"/>
          </a:xfrm>
          <a:prstGeom prst="rect">
            <a:avLst/>
          </a:prstGeom>
          <a:noFill/>
        </p:spPr>
        <p:txBody>
          <a:bodyPr wrap="square">
            <a:spAutoFit/>
          </a:bodyPr>
          <a:lstStyle/>
          <a:p>
            <a:r>
              <a:rPr lang="en-US" sz="2000" b="1" dirty="0"/>
              <a:t>Model Overview</a:t>
            </a:r>
          </a:p>
        </p:txBody>
      </p:sp>
      <p:sp>
        <p:nvSpPr>
          <p:cNvPr id="23" name="Rectangle: Rounded Corners 22">
            <a:extLst>
              <a:ext uri="{FF2B5EF4-FFF2-40B4-BE49-F238E27FC236}">
                <a16:creationId xmlns:a16="http://schemas.microsoft.com/office/drawing/2014/main" id="{DAD025F6-7554-45F4-89D1-A258B9D823D4}"/>
              </a:ext>
            </a:extLst>
          </p:cNvPr>
          <p:cNvSpPr/>
          <p:nvPr/>
        </p:nvSpPr>
        <p:spPr>
          <a:xfrm>
            <a:off x="304800" y="3197707"/>
            <a:ext cx="9556274" cy="4422290"/>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TextBox 29">
            <a:extLst>
              <a:ext uri="{FF2B5EF4-FFF2-40B4-BE49-F238E27FC236}">
                <a16:creationId xmlns:a16="http://schemas.microsoft.com/office/drawing/2014/main" id="{BE2ABA29-C0E8-C3E3-4DC3-BA0E93B36DED}"/>
              </a:ext>
            </a:extLst>
          </p:cNvPr>
          <p:cNvSpPr txBox="1"/>
          <p:nvPr/>
        </p:nvSpPr>
        <p:spPr>
          <a:xfrm>
            <a:off x="364958" y="3399303"/>
            <a:ext cx="9435957" cy="4247317"/>
          </a:xfrm>
          <a:prstGeom prst="rect">
            <a:avLst/>
          </a:prstGeom>
          <a:noFill/>
        </p:spPr>
        <p:txBody>
          <a:bodyPr wrap="square">
            <a:spAutoFit/>
          </a:bodyPr>
          <a:lstStyle/>
          <a:p>
            <a:pPr algn="ctr"/>
            <a:r>
              <a:rPr lang="en-US" dirty="0">
                <a:solidFill>
                  <a:schemeClr val="tx1"/>
                </a:solidFill>
              </a:rPr>
              <a:t>I used a </a:t>
            </a:r>
            <a:r>
              <a:rPr lang="en-US" b="1" dirty="0">
                <a:solidFill>
                  <a:schemeClr val="tx1"/>
                </a:solidFill>
              </a:rPr>
              <a:t>Random Forest Classifier</a:t>
            </a:r>
            <a:r>
              <a:rPr lang="en-US" dirty="0">
                <a:solidFill>
                  <a:schemeClr val="tx1"/>
                </a:solidFill>
              </a:rPr>
              <a:t> to predict whether a passenger will request a </a:t>
            </a:r>
            <a:r>
              <a:rPr lang="en-US" b="1" dirty="0">
                <a:solidFill>
                  <a:schemeClr val="tx1"/>
                </a:solidFill>
              </a:rPr>
              <a:t>refund</a:t>
            </a:r>
            <a:r>
              <a:rPr lang="en-US" dirty="0">
                <a:solidFill>
                  <a:schemeClr val="tx1"/>
                </a:solidFill>
              </a:rPr>
              <a:t> or not</a:t>
            </a:r>
            <a:endParaRPr lang="ar-EG" dirty="0">
              <a:solidFill>
                <a:schemeClr val="tx1"/>
              </a:solidFill>
            </a:endParaRPr>
          </a:p>
          <a:p>
            <a:pPr>
              <a:buNone/>
            </a:pPr>
            <a:r>
              <a:rPr lang="en-US" b="1" dirty="0">
                <a:solidFill>
                  <a:schemeClr val="tx1"/>
                </a:solidFill>
              </a:rPr>
              <a:t>Features (Model Inputs)</a:t>
            </a:r>
          </a:p>
          <a:p>
            <a:pPr>
              <a:buNone/>
            </a:pPr>
            <a:r>
              <a:rPr lang="en-US" dirty="0">
                <a:solidFill>
                  <a:schemeClr val="tx1"/>
                </a:solidFill>
              </a:rPr>
              <a:t>The model uses the following input features:</a:t>
            </a:r>
          </a:p>
          <a:p>
            <a:pPr>
              <a:buFont typeface="Arial" panose="020B0604020202020204" pitchFamily="34" charset="0"/>
              <a:buChar char="•"/>
            </a:pPr>
            <a:r>
              <a:rPr lang="en-US" b="1" dirty="0">
                <a:solidFill>
                  <a:schemeClr val="tx1"/>
                </a:solidFill>
              </a:rPr>
              <a:t>Purchase Type</a:t>
            </a:r>
            <a:r>
              <a:rPr lang="ar-EG" b="1" dirty="0">
                <a:solidFill>
                  <a:schemeClr val="tx1"/>
                </a:solidFill>
              </a:rPr>
              <a:t> </a:t>
            </a:r>
            <a:r>
              <a:rPr lang="en-US" b="1" dirty="0">
                <a:solidFill>
                  <a:schemeClr val="tx1"/>
                </a:solidFill>
              </a:rPr>
              <a:t>, Payment Method ,</a:t>
            </a:r>
            <a:r>
              <a:rPr lang="en-US" b="1" dirty="0" err="1">
                <a:solidFill>
                  <a:schemeClr val="tx1"/>
                </a:solidFill>
              </a:rPr>
              <a:t>Railcard</a:t>
            </a:r>
            <a:r>
              <a:rPr lang="en-US" b="1" dirty="0">
                <a:solidFill>
                  <a:schemeClr val="tx1"/>
                </a:solidFill>
              </a:rPr>
              <a:t> ,</a:t>
            </a:r>
            <a:endParaRPr lang="en-US" dirty="0">
              <a:solidFill>
                <a:schemeClr val="tx1"/>
              </a:solidFill>
            </a:endParaRPr>
          </a:p>
          <a:p>
            <a:pPr>
              <a:buFont typeface="Arial" panose="020B0604020202020204" pitchFamily="34" charset="0"/>
              <a:buChar char="•"/>
            </a:pPr>
            <a:r>
              <a:rPr lang="en-US" b="1" dirty="0">
                <a:solidFill>
                  <a:schemeClr val="tx1"/>
                </a:solidFill>
              </a:rPr>
              <a:t>Ticket Class , Ticket Type ,Price , Departure Station</a:t>
            </a:r>
            <a:r>
              <a:rPr lang="en-US" dirty="0">
                <a:solidFill>
                  <a:schemeClr val="tx1"/>
                </a:solidFill>
              </a:rPr>
              <a:t> and </a:t>
            </a:r>
            <a:r>
              <a:rPr lang="en-US" b="1" dirty="0">
                <a:solidFill>
                  <a:schemeClr val="tx1"/>
                </a:solidFill>
              </a:rPr>
              <a:t>Arrival Destination </a:t>
            </a:r>
          </a:p>
          <a:p>
            <a:pPr>
              <a:buFont typeface="Arial" panose="020B0604020202020204" pitchFamily="34" charset="0"/>
              <a:buChar char="•"/>
            </a:pPr>
            <a:r>
              <a:rPr lang="en-US" dirty="0">
                <a:solidFill>
                  <a:schemeClr val="tx1"/>
                </a:solidFill>
              </a:rPr>
              <a:t>All categorical inputs were encoded using </a:t>
            </a:r>
            <a:r>
              <a:rPr lang="en-US" b="1" dirty="0">
                <a:solidFill>
                  <a:schemeClr val="tx1"/>
                </a:solidFill>
              </a:rPr>
              <a:t>One-Hot Encoding</a:t>
            </a:r>
            <a:r>
              <a:rPr lang="en-US" dirty="0">
                <a:solidFill>
                  <a:schemeClr val="tx1"/>
                </a:solidFill>
              </a:rPr>
              <a:t> to prepare them for the model. </a:t>
            </a:r>
          </a:p>
          <a:p>
            <a:pPr>
              <a:buFont typeface="Arial" panose="020B0604020202020204" pitchFamily="34" charset="0"/>
              <a:buChar char="•"/>
            </a:pPr>
            <a:r>
              <a:rPr lang="en-US" dirty="0"/>
              <a:t>Target Variable (Model Output)</a:t>
            </a:r>
          </a:p>
          <a:p>
            <a:pPr>
              <a:buFont typeface="Arial" panose="020B0604020202020204" pitchFamily="34" charset="0"/>
              <a:buChar char="•"/>
            </a:pPr>
            <a:r>
              <a:rPr lang="en-US" dirty="0"/>
              <a:t>The target is </a:t>
            </a:r>
            <a:r>
              <a:rPr lang="en-US" b="1" dirty="0"/>
              <a:t>Refund Requested</a:t>
            </a:r>
            <a:r>
              <a:rPr lang="en-US" dirty="0"/>
              <a:t>:</a:t>
            </a:r>
          </a:p>
          <a:p>
            <a:pPr>
              <a:buFont typeface="Arial" panose="020B0604020202020204" pitchFamily="34" charset="0"/>
              <a:buChar char="•"/>
            </a:pPr>
            <a:r>
              <a:rPr lang="en-US" dirty="0"/>
              <a:t>The model predicts the </a:t>
            </a:r>
            <a:r>
              <a:rPr lang="en-US" b="1" dirty="0"/>
              <a:t>probability</a:t>
            </a:r>
            <a:r>
              <a:rPr lang="en-US" dirty="0"/>
              <a:t> of refund request. If the probability is </a:t>
            </a:r>
            <a:r>
              <a:rPr lang="en-US" b="1" dirty="0"/>
              <a:t>greater than 50%</a:t>
            </a:r>
            <a:r>
              <a:rPr lang="en-US" dirty="0"/>
              <a:t>, the system predicts </a:t>
            </a:r>
            <a:r>
              <a:rPr lang="en-US" b="1" dirty="0"/>
              <a:t>"Yes"</a:t>
            </a:r>
            <a:r>
              <a:rPr lang="en-US" dirty="0"/>
              <a:t>, otherwise </a:t>
            </a:r>
            <a:r>
              <a:rPr lang="en-US" b="1" dirty="0"/>
              <a:t>"No"</a:t>
            </a:r>
            <a:r>
              <a:rPr lang="en-US" dirty="0"/>
              <a:t>.</a:t>
            </a:r>
          </a:p>
          <a:p>
            <a:pPr>
              <a:buFont typeface="Arial" panose="020B0604020202020204" pitchFamily="34" charset="0"/>
              <a:buChar char="•"/>
            </a:pPr>
            <a:endParaRPr lang="en-US" dirty="0">
              <a:solidFill>
                <a:schemeClr val="tx1"/>
              </a:solidFill>
            </a:endParaRPr>
          </a:p>
          <a:p>
            <a:pPr>
              <a:buFont typeface="Arial" panose="020B0604020202020204" pitchFamily="34" charset="0"/>
              <a:buChar char="•"/>
            </a:pPr>
            <a:endParaRPr lang="en-US" dirty="0">
              <a:solidFill>
                <a:schemeClr val="tx1"/>
              </a:solidFill>
            </a:endParaRPr>
          </a:p>
          <a:p>
            <a:pPr algn="ctr"/>
            <a:endParaRPr lang="en-US" dirty="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a:extLst>
              <a:ext uri="{FF2B5EF4-FFF2-40B4-BE49-F238E27FC236}">
                <a16:creationId xmlns:a16="http://schemas.microsoft.com/office/drawing/2014/main" id="{9F6BE4C1-FF6D-12EF-6A5B-BD0AC1730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spTree>
    <p:extLst>
      <p:ext uri="{BB962C8B-B14F-4D97-AF65-F5344CB8AC3E}">
        <p14:creationId xmlns:p14="http://schemas.microsoft.com/office/powerpoint/2010/main" val="39071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E44B5B90-1489-B343-D79C-281A2037FC98}"/>
              </a:ext>
            </a:extLst>
          </p:cNvPr>
          <p:cNvPicPr/>
          <p:nvPr/>
        </p:nvPicPr>
        <p:blipFill>
          <a:blip r:embed="rId2" cstate="print"/>
          <a:stretch>
            <a:fillRect/>
          </a:stretch>
        </p:blipFill>
        <p:spPr>
          <a:xfrm>
            <a:off x="1828800" y="1447800"/>
            <a:ext cx="748283" cy="303275"/>
          </a:xfrm>
          <a:prstGeom prst="rect">
            <a:avLst/>
          </a:prstGeom>
        </p:spPr>
      </p:pic>
      <p:pic>
        <p:nvPicPr>
          <p:cNvPr id="9" name="Picture 8" descr="A timeline of a road&#10;&#10;AI-generated content may be incorrect.">
            <a:extLst>
              <a:ext uri="{FF2B5EF4-FFF2-40B4-BE49-F238E27FC236}">
                <a16:creationId xmlns:a16="http://schemas.microsoft.com/office/drawing/2014/main" id="{14DEE9C9-E944-B9F3-C42B-DF6DA7B99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9" y="2133600"/>
            <a:ext cx="10058400" cy="5810250"/>
          </a:xfrm>
          <a:prstGeom prst="rect">
            <a:avLst/>
          </a:prstGeom>
        </p:spPr>
      </p:pic>
      <p:sp>
        <p:nvSpPr>
          <p:cNvPr id="4" name="TextBox 3">
            <a:extLst>
              <a:ext uri="{FF2B5EF4-FFF2-40B4-BE49-F238E27FC236}">
                <a16:creationId xmlns:a16="http://schemas.microsoft.com/office/drawing/2014/main" id="{8C80931D-7798-ED22-2A75-9F990AF72C44}"/>
              </a:ext>
            </a:extLst>
          </p:cNvPr>
          <p:cNvSpPr txBox="1"/>
          <p:nvPr/>
        </p:nvSpPr>
        <p:spPr>
          <a:xfrm>
            <a:off x="2577083" y="6304280"/>
            <a:ext cx="1766317" cy="707886"/>
          </a:xfrm>
          <a:prstGeom prst="rect">
            <a:avLst/>
          </a:prstGeom>
          <a:noFill/>
        </p:spPr>
        <p:txBody>
          <a:bodyPr wrap="square" rtlCol="0">
            <a:spAutoFit/>
          </a:bodyPr>
          <a:lstStyle/>
          <a:p>
            <a:r>
              <a:rPr lang="en-US" sz="2000" b="1" dirty="0">
                <a:solidFill>
                  <a:schemeClr val="tx1"/>
                </a:solidFill>
                <a:latin typeface="Amasis MT Pro Black" panose="02040A04050005020304" pitchFamily="18" charset="0"/>
              </a:rPr>
              <a:t>&amp; feature engineering</a:t>
            </a:r>
          </a:p>
        </p:txBody>
      </p:sp>
    </p:spTree>
    <p:extLst>
      <p:ext uri="{BB962C8B-B14F-4D97-AF65-F5344CB8AC3E}">
        <p14:creationId xmlns:p14="http://schemas.microsoft.com/office/powerpoint/2010/main" val="2322677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2427C60-2602-606A-68F5-48FB39E13CA9}"/>
              </a:ext>
            </a:extLst>
          </p:cNvPr>
          <p:cNvCxnSpPr>
            <a:cxnSpLocks/>
          </p:cNvCxnSpPr>
          <p:nvPr/>
        </p:nvCxnSpPr>
        <p:spPr>
          <a:xfrm>
            <a:off x="716281" y="2321674"/>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D259D34E-EE5F-F4B7-5314-361D4F673E01}"/>
              </a:ext>
            </a:extLst>
          </p:cNvPr>
          <p:cNvSpPr/>
          <p:nvPr/>
        </p:nvSpPr>
        <p:spPr>
          <a:xfrm>
            <a:off x="971504" y="2207380"/>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object 3">
            <a:extLst>
              <a:ext uri="{FF2B5EF4-FFF2-40B4-BE49-F238E27FC236}">
                <a16:creationId xmlns:a16="http://schemas.microsoft.com/office/drawing/2014/main" id="{95E75AA8-4757-DCFF-BE01-354EC4FE1153}"/>
              </a:ext>
            </a:extLst>
          </p:cNvPr>
          <p:cNvPicPr/>
          <p:nvPr/>
        </p:nvPicPr>
        <p:blipFill>
          <a:blip r:embed="rId2" cstate="print"/>
          <a:stretch>
            <a:fillRect/>
          </a:stretch>
        </p:blipFill>
        <p:spPr>
          <a:xfrm>
            <a:off x="1828800" y="1447800"/>
            <a:ext cx="748283" cy="303275"/>
          </a:xfrm>
          <a:prstGeom prst="rect">
            <a:avLst/>
          </a:prstGeom>
        </p:spPr>
      </p:pic>
      <p:sp>
        <p:nvSpPr>
          <p:cNvPr id="11" name="TextBox 10">
            <a:extLst>
              <a:ext uri="{FF2B5EF4-FFF2-40B4-BE49-F238E27FC236}">
                <a16:creationId xmlns:a16="http://schemas.microsoft.com/office/drawing/2014/main" id="{BDDD111D-014B-A41B-AD4D-A431D17FF85B}"/>
              </a:ext>
            </a:extLst>
          </p:cNvPr>
          <p:cNvSpPr txBox="1"/>
          <p:nvPr/>
        </p:nvSpPr>
        <p:spPr>
          <a:xfrm>
            <a:off x="186644" y="2544901"/>
            <a:ext cx="1828800" cy="461665"/>
          </a:xfrm>
          <a:prstGeom prst="rect">
            <a:avLst/>
          </a:prstGeom>
          <a:noFill/>
        </p:spPr>
        <p:txBody>
          <a:bodyPr wrap="square">
            <a:spAutoFit/>
          </a:bodyPr>
          <a:lstStyle/>
          <a:p>
            <a:pPr algn="ctr" rtl="0">
              <a:buNone/>
            </a:pPr>
            <a:r>
              <a:rPr lang="en-US" sz="2400" b="1" i="0" dirty="0">
                <a:solidFill>
                  <a:srgbClr val="000000"/>
                </a:solidFill>
                <a:effectLst/>
              </a:rPr>
              <a:t>Station 1 </a:t>
            </a:r>
            <a:endParaRPr lang="en-US" sz="2400" b="1" dirty="0">
              <a:effectLst/>
            </a:endParaRPr>
          </a:p>
        </p:txBody>
      </p:sp>
      <p:sp>
        <p:nvSpPr>
          <p:cNvPr id="21" name="Oval 20">
            <a:extLst>
              <a:ext uri="{FF2B5EF4-FFF2-40B4-BE49-F238E27FC236}">
                <a16:creationId xmlns:a16="http://schemas.microsoft.com/office/drawing/2014/main" id="{357DBA83-865C-B4E5-B428-3CD46AF7F7F5}"/>
              </a:ext>
            </a:extLst>
          </p:cNvPr>
          <p:cNvSpPr/>
          <p:nvPr/>
        </p:nvSpPr>
        <p:spPr>
          <a:xfrm>
            <a:off x="2653364" y="219770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17CBF33-45CC-8F47-95ED-0B6A9E41045C}"/>
              </a:ext>
            </a:extLst>
          </p:cNvPr>
          <p:cNvSpPr/>
          <p:nvPr/>
        </p:nvSpPr>
        <p:spPr>
          <a:xfrm>
            <a:off x="4135012" y="219096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E202A44-8672-94C7-3208-95F438C3C15B}"/>
              </a:ext>
            </a:extLst>
          </p:cNvPr>
          <p:cNvSpPr/>
          <p:nvPr/>
        </p:nvSpPr>
        <p:spPr>
          <a:xfrm>
            <a:off x="5616660"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CAFC60C-DDFB-05D4-9583-6132D8AEBC74}"/>
              </a:ext>
            </a:extLst>
          </p:cNvPr>
          <p:cNvSpPr/>
          <p:nvPr/>
        </p:nvSpPr>
        <p:spPr>
          <a:xfrm>
            <a:off x="7098308" y="219096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A1F3459-3EF0-094B-3027-72E13CCBF648}"/>
              </a:ext>
            </a:extLst>
          </p:cNvPr>
          <p:cNvSpPr/>
          <p:nvPr/>
        </p:nvSpPr>
        <p:spPr>
          <a:xfrm>
            <a:off x="8757866"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49C1ADC-C821-2DFA-4338-A7BBDE3B626C}"/>
              </a:ext>
            </a:extLst>
          </p:cNvPr>
          <p:cNvSpPr txBox="1"/>
          <p:nvPr/>
        </p:nvSpPr>
        <p:spPr>
          <a:xfrm>
            <a:off x="3559260" y="1368604"/>
            <a:ext cx="2460540" cy="523220"/>
          </a:xfrm>
          <a:prstGeom prst="rect">
            <a:avLst/>
          </a:prstGeom>
          <a:noFill/>
        </p:spPr>
        <p:txBody>
          <a:bodyPr wrap="square">
            <a:spAutoFit/>
          </a:bodyPr>
          <a:lstStyle/>
          <a:p>
            <a:pPr algn="ctr" rtl="0">
              <a:buNone/>
            </a:pPr>
            <a:r>
              <a:rPr lang="en-US" sz="2800" b="1" i="0" dirty="0">
                <a:solidFill>
                  <a:srgbClr val="000000"/>
                </a:solidFill>
                <a:effectLst/>
              </a:rPr>
              <a:t>Introduction</a:t>
            </a:r>
            <a:endParaRPr lang="en-US" sz="2800" b="1" dirty="0">
              <a:effectLst/>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93B351C-77B1-509F-74B2-9E95E37ECE2C}"/>
                  </a:ext>
                </a:extLst>
              </p14:cNvPr>
              <p14:cNvContentPartPr/>
              <p14:nvPr/>
            </p14:nvContentPartPr>
            <p14:xfrm>
              <a:off x="660442" y="6321363"/>
              <a:ext cx="1663200" cy="190800"/>
            </p14:xfrm>
          </p:contentPart>
        </mc:Choice>
        <mc:Fallback xmlns="">
          <p:pic>
            <p:nvPicPr>
              <p:cNvPr id="7" name="Ink 6">
                <a:extLst>
                  <a:ext uri="{FF2B5EF4-FFF2-40B4-BE49-F238E27FC236}">
                    <a16:creationId xmlns:a16="http://schemas.microsoft.com/office/drawing/2014/main" id="{593B351C-77B1-509F-74B2-9E95E37ECE2C}"/>
                  </a:ext>
                </a:extLst>
              </p:cNvPr>
              <p:cNvPicPr/>
              <p:nvPr/>
            </p:nvPicPr>
            <p:blipFill>
              <a:blip r:embed="rId4"/>
              <a:stretch>
                <a:fillRect/>
              </a:stretch>
            </p:blipFill>
            <p:spPr>
              <a:xfrm>
                <a:off x="570442" y="6141363"/>
                <a:ext cx="184284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7444C85-7FDD-80AD-AB22-B8B53E94E4B1}"/>
                  </a:ext>
                </a:extLst>
              </p14:cNvPr>
              <p14:cNvContentPartPr/>
              <p14:nvPr/>
            </p14:nvContentPartPr>
            <p14:xfrm>
              <a:off x="2374762" y="6322803"/>
              <a:ext cx="5040" cy="360"/>
            </p14:xfrm>
          </p:contentPart>
        </mc:Choice>
        <mc:Fallback xmlns="">
          <p:pic>
            <p:nvPicPr>
              <p:cNvPr id="8" name="Ink 7">
                <a:extLst>
                  <a:ext uri="{FF2B5EF4-FFF2-40B4-BE49-F238E27FC236}">
                    <a16:creationId xmlns:a16="http://schemas.microsoft.com/office/drawing/2014/main" id="{B7444C85-7FDD-80AD-AB22-B8B53E94E4B1}"/>
                  </a:ext>
                </a:extLst>
              </p:cNvPr>
              <p:cNvPicPr/>
              <p:nvPr/>
            </p:nvPicPr>
            <p:blipFill>
              <a:blip r:embed="rId6"/>
              <a:stretch>
                <a:fillRect/>
              </a:stretch>
            </p:blipFill>
            <p:spPr>
              <a:xfrm>
                <a:off x="2285122" y="6142803"/>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97FB68D3-C890-EF85-5CDE-DF66722360FA}"/>
                  </a:ext>
                </a:extLst>
              </p14:cNvPr>
              <p14:cNvContentPartPr/>
              <p14:nvPr/>
            </p14:nvContentPartPr>
            <p14:xfrm>
              <a:off x="839722" y="6322803"/>
              <a:ext cx="1457640" cy="57240"/>
            </p14:xfrm>
          </p:contentPart>
        </mc:Choice>
        <mc:Fallback xmlns="">
          <p:pic>
            <p:nvPicPr>
              <p:cNvPr id="10" name="Ink 9">
                <a:extLst>
                  <a:ext uri="{FF2B5EF4-FFF2-40B4-BE49-F238E27FC236}">
                    <a16:creationId xmlns:a16="http://schemas.microsoft.com/office/drawing/2014/main" id="{97FB68D3-C890-EF85-5CDE-DF66722360FA}"/>
                  </a:ext>
                </a:extLst>
              </p:cNvPr>
              <p:cNvPicPr/>
              <p:nvPr/>
            </p:nvPicPr>
            <p:blipFill>
              <a:blip r:embed="rId8"/>
              <a:stretch>
                <a:fillRect/>
              </a:stretch>
            </p:blipFill>
            <p:spPr>
              <a:xfrm>
                <a:off x="750082" y="6142803"/>
                <a:ext cx="163728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F52686A9-5AFF-F3C7-E258-F093239D2797}"/>
                  </a:ext>
                </a:extLst>
              </p14:cNvPr>
              <p14:cNvContentPartPr/>
              <p14:nvPr/>
            </p14:nvContentPartPr>
            <p14:xfrm>
              <a:off x="650362" y="6288603"/>
              <a:ext cx="2406240" cy="437760"/>
            </p14:xfrm>
          </p:contentPart>
        </mc:Choice>
        <mc:Fallback xmlns="">
          <p:pic>
            <p:nvPicPr>
              <p:cNvPr id="20" name="Ink 19">
                <a:extLst>
                  <a:ext uri="{FF2B5EF4-FFF2-40B4-BE49-F238E27FC236}">
                    <a16:creationId xmlns:a16="http://schemas.microsoft.com/office/drawing/2014/main" id="{F52686A9-5AFF-F3C7-E258-F093239D2797}"/>
                  </a:ext>
                </a:extLst>
              </p:cNvPr>
              <p:cNvPicPr/>
              <p:nvPr/>
            </p:nvPicPr>
            <p:blipFill>
              <a:blip r:embed="rId10"/>
              <a:stretch>
                <a:fillRect/>
              </a:stretch>
            </p:blipFill>
            <p:spPr>
              <a:xfrm>
                <a:off x="587722" y="6225963"/>
                <a:ext cx="2531880" cy="563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B7B17205-0486-747E-74BE-D1DA40266633}"/>
                  </a:ext>
                </a:extLst>
              </p14:cNvPr>
              <p14:cNvContentPartPr/>
              <p14:nvPr/>
            </p14:nvContentPartPr>
            <p14:xfrm>
              <a:off x="660082" y="6105363"/>
              <a:ext cx="1938600" cy="811080"/>
            </p14:xfrm>
          </p:contentPart>
        </mc:Choice>
        <mc:Fallback xmlns="">
          <p:pic>
            <p:nvPicPr>
              <p:cNvPr id="26" name="Ink 25">
                <a:extLst>
                  <a:ext uri="{FF2B5EF4-FFF2-40B4-BE49-F238E27FC236}">
                    <a16:creationId xmlns:a16="http://schemas.microsoft.com/office/drawing/2014/main" id="{B7B17205-0486-747E-74BE-D1DA40266633}"/>
                  </a:ext>
                </a:extLst>
              </p:cNvPr>
              <p:cNvPicPr/>
              <p:nvPr/>
            </p:nvPicPr>
            <p:blipFill>
              <a:blip r:embed="rId12"/>
              <a:stretch>
                <a:fillRect/>
              </a:stretch>
            </p:blipFill>
            <p:spPr>
              <a:xfrm>
                <a:off x="597082" y="6042363"/>
                <a:ext cx="2064240" cy="936720"/>
              </a:xfrm>
              <a:prstGeom prst="rect">
                <a:avLst/>
              </a:prstGeom>
            </p:spPr>
          </p:pic>
        </mc:Fallback>
      </mc:AlternateContent>
      <p:sp>
        <p:nvSpPr>
          <p:cNvPr id="28" name="TextBox 27">
            <a:extLst>
              <a:ext uri="{FF2B5EF4-FFF2-40B4-BE49-F238E27FC236}">
                <a16:creationId xmlns:a16="http://schemas.microsoft.com/office/drawing/2014/main" id="{1E957785-4FB4-08C4-BFA8-638D8D5FE23F}"/>
              </a:ext>
            </a:extLst>
          </p:cNvPr>
          <p:cNvSpPr txBox="1"/>
          <p:nvPr/>
        </p:nvSpPr>
        <p:spPr>
          <a:xfrm>
            <a:off x="268304" y="3229792"/>
            <a:ext cx="5029200" cy="3970318"/>
          </a:xfrm>
          <a:prstGeom prst="rect">
            <a:avLst/>
          </a:prstGeom>
          <a:noFill/>
        </p:spPr>
        <p:txBody>
          <a:bodyPr wrap="square">
            <a:spAutoFit/>
          </a:bodyPr>
          <a:lstStyle/>
          <a:p>
            <a:r>
              <a:rPr lang="en-US" b="1" i="0" dirty="0">
                <a:solidFill>
                  <a:schemeClr val="tx1"/>
                </a:solidFill>
                <a:effectLst/>
                <a:latin typeface="DeepSeek-CJK-patch"/>
              </a:rPr>
              <a:t>The dataset provided contains detailed records of railway ticket transactions over a period from January to April 2024. It includes information such as purchase details (date, time, method), ticket attributes (class, type, price), journey specifics (departure, arrival stations, times), and operational status (on time, delayed, cancelled). Additionally, it notes reasons for delays and refund requests. This data offers valuable insights into passenger travel patterns, service performance, and potential areas for improvement in railway operations. The analysis will focus on trends, delays, pricing, and customer behavior to derive actionable conclusions.</a:t>
            </a:r>
            <a:endParaRPr lang="en-US" b="1" dirty="0">
              <a:solidFill>
                <a:schemeClr val="tx1"/>
              </a:solidFill>
            </a:endParaRPr>
          </a:p>
        </p:txBody>
      </p:sp>
      <p:pic>
        <p:nvPicPr>
          <p:cNvPr id="30" name="Picture 29" descr="A person walking next to a train&#10;&#10;AI-generated content may be incorrect.">
            <a:extLst>
              <a:ext uri="{FF2B5EF4-FFF2-40B4-BE49-F238E27FC236}">
                <a16:creationId xmlns:a16="http://schemas.microsoft.com/office/drawing/2014/main" id="{27A9CA05-9B36-AB5E-F102-AE9EBD33B38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48400" y="2905597"/>
            <a:ext cx="3374963" cy="4122889"/>
          </a:xfrm>
          <a:prstGeom prst="rect">
            <a:avLst/>
          </a:prstGeom>
        </p:spPr>
      </p:pic>
      <p:sp>
        <p:nvSpPr>
          <p:cNvPr id="31" name="Rectangle 30">
            <a:extLst>
              <a:ext uri="{FF2B5EF4-FFF2-40B4-BE49-F238E27FC236}">
                <a16:creationId xmlns:a16="http://schemas.microsoft.com/office/drawing/2014/main" id="{65E60189-6F41-46FE-259E-D5DD652745EC}"/>
              </a:ext>
            </a:extLst>
          </p:cNvPr>
          <p:cNvSpPr/>
          <p:nvPr/>
        </p:nvSpPr>
        <p:spPr>
          <a:xfrm>
            <a:off x="6248400" y="2922011"/>
            <a:ext cx="3374963" cy="410647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noFill/>
            </a:endParaRPr>
          </a:p>
        </p:txBody>
      </p:sp>
    </p:spTree>
    <p:extLst>
      <p:ext uri="{BB962C8B-B14F-4D97-AF65-F5344CB8AC3E}">
        <p14:creationId xmlns:p14="http://schemas.microsoft.com/office/powerpoint/2010/main" val="2426807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25A05E8-6C29-42D4-1DCB-0906B7447E19}"/>
              </a:ext>
            </a:extLst>
          </p:cNvPr>
          <p:cNvSpPr/>
          <p:nvPr/>
        </p:nvSpPr>
        <p:spPr>
          <a:xfrm>
            <a:off x="266698" y="2522354"/>
            <a:ext cx="3390900" cy="1658155"/>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4" name="TextBox 3">
            <a:extLst>
              <a:ext uri="{FF2B5EF4-FFF2-40B4-BE49-F238E27FC236}">
                <a16:creationId xmlns:a16="http://schemas.microsoft.com/office/drawing/2014/main" id="{2203425B-0E5B-0C8D-EC8B-D9D61C51FB76}"/>
              </a:ext>
            </a:extLst>
          </p:cNvPr>
          <p:cNvSpPr txBox="1"/>
          <p:nvPr/>
        </p:nvSpPr>
        <p:spPr>
          <a:xfrm>
            <a:off x="704850" y="2069364"/>
            <a:ext cx="2514600" cy="369332"/>
          </a:xfrm>
          <a:prstGeom prst="rect">
            <a:avLst/>
          </a:prstGeom>
          <a:noFill/>
        </p:spPr>
        <p:txBody>
          <a:bodyPr wrap="square">
            <a:spAutoFit/>
          </a:bodyPr>
          <a:lstStyle/>
          <a:p>
            <a:r>
              <a:rPr lang="en-US" b="1" dirty="0"/>
              <a:t>Detecting Data Type</a:t>
            </a:r>
          </a:p>
        </p:txBody>
      </p:sp>
      <p:sp>
        <p:nvSpPr>
          <p:cNvPr id="6" name="TextBox 5">
            <a:extLst>
              <a:ext uri="{FF2B5EF4-FFF2-40B4-BE49-F238E27FC236}">
                <a16:creationId xmlns:a16="http://schemas.microsoft.com/office/drawing/2014/main" id="{C0D5EAD4-20E8-5B13-6356-BD27456E846E}"/>
              </a:ext>
            </a:extLst>
          </p:cNvPr>
          <p:cNvSpPr txBox="1"/>
          <p:nvPr/>
        </p:nvSpPr>
        <p:spPr>
          <a:xfrm>
            <a:off x="202116" y="2586741"/>
            <a:ext cx="3505200" cy="1477328"/>
          </a:xfrm>
          <a:prstGeom prst="rect">
            <a:avLst/>
          </a:prstGeom>
          <a:noFill/>
        </p:spPr>
        <p:txBody>
          <a:bodyPr wrap="square">
            <a:spAutoFit/>
          </a:bodyPr>
          <a:lstStyle/>
          <a:p>
            <a:r>
              <a:rPr lang="en-US" dirty="0"/>
              <a:t>detect and correct the data type of the </a:t>
            </a:r>
            <a:r>
              <a:rPr lang="en-US" b="1" dirty="0"/>
              <a:t>time and date</a:t>
            </a:r>
            <a:r>
              <a:rPr lang="en-US" dirty="0"/>
              <a:t> column.</a:t>
            </a:r>
            <a:br>
              <a:rPr lang="en-US" dirty="0"/>
            </a:br>
            <a:r>
              <a:rPr lang="en-US" dirty="0"/>
              <a:t>To ensure accurate time-based analysis, I converted the values into the proper </a:t>
            </a:r>
            <a:r>
              <a:rPr lang="en-US" b="1" dirty="0"/>
              <a:t>datetime format</a:t>
            </a:r>
            <a:r>
              <a:rPr lang="en-US" dirty="0"/>
              <a:t>.</a:t>
            </a:r>
          </a:p>
        </p:txBody>
      </p:sp>
      <p:sp>
        <p:nvSpPr>
          <p:cNvPr id="7" name="Rectangle: Rounded Corners 6">
            <a:extLst>
              <a:ext uri="{FF2B5EF4-FFF2-40B4-BE49-F238E27FC236}">
                <a16:creationId xmlns:a16="http://schemas.microsoft.com/office/drawing/2014/main" id="{B0793E01-8CFE-FBD8-D73B-BB300FBB9EF1}"/>
              </a:ext>
            </a:extLst>
          </p:cNvPr>
          <p:cNvSpPr/>
          <p:nvPr/>
        </p:nvSpPr>
        <p:spPr>
          <a:xfrm>
            <a:off x="198399" y="5522723"/>
            <a:ext cx="3505200" cy="1828800"/>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9" name="TextBox 8">
            <a:extLst>
              <a:ext uri="{FF2B5EF4-FFF2-40B4-BE49-F238E27FC236}">
                <a16:creationId xmlns:a16="http://schemas.microsoft.com/office/drawing/2014/main" id="{0D03A379-7390-FA88-A557-E8A69EE3090A}"/>
              </a:ext>
            </a:extLst>
          </p:cNvPr>
          <p:cNvSpPr txBox="1"/>
          <p:nvPr/>
        </p:nvSpPr>
        <p:spPr>
          <a:xfrm>
            <a:off x="533400" y="5005962"/>
            <a:ext cx="2590800" cy="369332"/>
          </a:xfrm>
          <a:prstGeom prst="rect">
            <a:avLst/>
          </a:prstGeom>
          <a:noFill/>
        </p:spPr>
        <p:txBody>
          <a:bodyPr wrap="square">
            <a:spAutoFit/>
          </a:bodyPr>
          <a:lstStyle/>
          <a:p>
            <a:r>
              <a:rPr lang="en-US" b="1" dirty="0"/>
              <a:t>Resolving Duplicates</a:t>
            </a:r>
          </a:p>
        </p:txBody>
      </p:sp>
      <p:sp>
        <p:nvSpPr>
          <p:cNvPr id="13" name="TextBox 12">
            <a:extLst>
              <a:ext uri="{FF2B5EF4-FFF2-40B4-BE49-F238E27FC236}">
                <a16:creationId xmlns:a16="http://schemas.microsoft.com/office/drawing/2014/main" id="{5729A9BC-008C-B1B4-5710-5D48363FBABE}"/>
              </a:ext>
            </a:extLst>
          </p:cNvPr>
          <p:cNvSpPr txBox="1"/>
          <p:nvPr/>
        </p:nvSpPr>
        <p:spPr>
          <a:xfrm>
            <a:off x="209550" y="5597197"/>
            <a:ext cx="3505200" cy="1754326"/>
          </a:xfrm>
          <a:prstGeom prst="rect">
            <a:avLst/>
          </a:prstGeom>
          <a:noFill/>
        </p:spPr>
        <p:txBody>
          <a:bodyPr wrap="square">
            <a:spAutoFit/>
          </a:bodyPr>
          <a:lstStyle/>
          <a:p>
            <a:pPr>
              <a:buNone/>
            </a:pPr>
            <a:r>
              <a:rPr lang="en-US" dirty="0"/>
              <a:t>Replaced weather condition with weather , Standardized Single failure to Single Failure</a:t>
            </a:r>
          </a:p>
          <a:p>
            <a:r>
              <a:rPr lang="en-US" dirty="0"/>
              <a:t>ensure data consistency and improves the quality of the    analysis.</a:t>
            </a:r>
          </a:p>
        </p:txBody>
      </p:sp>
      <p:sp>
        <p:nvSpPr>
          <p:cNvPr id="14" name="Rectangle: Rounded Corners 13">
            <a:extLst>
              <a:ext uri="{FF2B5EF4-FFF2-40B4-BE49-F238E27FC236}">
                <a16:creationId xmlns:a16="http://schemas.microsoft.com/office/drawing/2014/main" id="{7BB53F19-7427-E677-09BF-25379731B027}"/>
              </a:ext>
            </a:extLst>
          </p:cNvPr>
          <p:cNvSpPr/>
          <p:nvPr/>
        </p:nvSpPr>
        <p:spPr>
          <a:xfrm>
            <a:off x="6400802" y="2375288"/>
            <a:ext cx="3390900" cy="269009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4</a:t>
            </a:r>
          </a:p>
        </p:txBody>
      </p:sp>
      <p:sp>
        <p:nvSpPr>
          <p:cNvPr id="16" name="TextBox 15">
            <a:extLst>
              <a:ext uri="{FF2B5EF4-FFF2-40B4-BE49-F238E27FC236}">
                <a16:creationId xmlns:a16="http://schemas.microsoft.com/office/drawing/2014/main" id="{EFA48228-8F78-520B-5425-10608A1359F3}"/>
              </a:ext>
            </a:extLst>
          </p:cNvPr>
          <p:cNvSpPr txBox="1"/>
          <p:nvPr/>
        </p:nvSpPr>
        <p:spPr>
          <a:xfrm>
            <a:off x="6549949" y="2375288"/>
            <a:ext cx="3276598" cy="2585323"/>
          </a:xfrm>
          <a:prstGeom prst="rect">
            <a:avLst/>
          </a:prstGeom>
          <a:noFill/>
        </p:spPr>
        <p:txBody>
          <a:bodyPr wrap="square">
            <a:spAutoFit/>
          </a:bodyPr>
          <a:lstStyle/>
          <a:p>
            <a:pPr>
              <a:buNone/>
            </a:pPr>
            <a:r>
              <a:rPr lang="en-US" dirty="0"/>
              <a:t>creating new features </a:t>
            </a:r>
          </a:p>
          <a:p>
            <a:pPr>
              <a:buNone/>
            </a:pPr>
            <a:r>
              <a:rPr lang="en-US" dirty="0"/>
              <a:t>from our raw data</a:t>
            </a:r>
          </a:p>
          <a:p>
            <a:pPr>
              <a:buNone/>
            </a:pPr>
            <a:r>
              <a:rPr lang="en-US" dirty="0"/>
              <a:t>Route between </a:t>
            </a:r>
            <a:r>
              <a:rPr lang="en-US" dirty="0" err="1"/>
              <a:t>Depature</a:t>
            </a:r>
            <a:r>
              <a:rPr lang="en-US" dirty="0"/>
              <a:t> ana arrival station </a:t>
            </a:r>
          </a:p>
          <a:p>
            <a:pPr>
              <a:buNone/>
            </a:pPr>
            <a:r>
              <a:rPr lang="en-US" dirty="0"/>
              <a:t>calculate Duration</a:t>
            </a:r>
          </a:p>
          <a:p>
            <a:pPr>
              <a:buNone/>
            </a:pPr>
            <a:r>
              <a:rPr lang="en-US" dirty="0"/>
              <a:t>Month of Purchase </a:t>
            </a:r>
          </a:p>
          <a:p>
            <a:pPr>
              <a:buNone/>
            </a:pPr>
            <a:r>
              <a:rPr lang="en-US" dirty="0"/>
              <a:t>Purchase Hour </a:t>
            </a:r>
          </a:p>
          <a:p>
            <a:pPr>
              <a:buNone/>
            </a:pPr>
            <a:r>
              <a:rPr lang="en-US" dirty="0"/>
              <a:t>Departure _ Hour </a:t>
            </a:r>
          </a:p>
          <a:p>
            <a:r>
              <a:rPr lang="en-US" dirty="0"/>
              <a:t>Departure _ Day</a:t>
            </a:r>
          </a:p>
        </p:txBody>
      </p:sp>
      <p:sp>
        <p:nvSpPr>
          <p:cNvPr id="18" name="TextBox 17">
            <a:extLst>
              <a:ext uri="{FF2B5EF4-FFF2-40B4-BE49-F238E27FC236}">
                <a16:creationId xmlns:a16="http://schemas.microsoft.com/office/drawing/2014/main" id="{B1EA152C-15E9-131F-C6BF-8E7EFCCD1EEF}"/>
              </a:ext>
            </a:extLst>
          </p:cNvPr>
          <p:cNvSpPr txBox="1"/>
          <p:nvPr/>
        </p:nvSpPr>
        <p:spPr>
          <a:xfrm>
            <a:off x="6787841" y="1940229"/>
            <a:ext cx="2819400" cy="369332"/>
          </a:xfrm>
          <a:prstGeom prst="rect">
            <a:avLst/>
          </a:prstGeom>
          <a:noFill/>
        </p:spPr>
        <p:txBody>
          <a:bodyPr wrap="square">
            <a:spAutoFit/>
          </a:bodyPr>
          <a:lstStyle/>
          <a:p>
            <a:r>
              <a:rPr lang="en-US" b="1" dirty="0"/>
              <a:t>Feature Engineering </a:t>
            </a:r>
          </a:p>
        </p:txBody>
      </p:sp>
      <p:cxnSp>
        <p:nvCxnSpPr>
          <p:cNvPr id="19" name="Straight Connector 18">
            <a:extLst>
              <a:ext uri="{FF2B5EF4-FFF2-40B4-BE49-F238E27FC236}">
                <a16:creationId xmlns:a16="http://schemas.microsoft.com/office/drawing/2014/main" id="{75A90D77-BB65-D5A2-4043-D47FF5FC2337}"/>
              </a:ext>
            </a:extLst>
          </p:cNvPr>
          <p:cNvCxnSpPr>
            <a:cxnSpLocks/>
          </p:cNvCxnSpPr>
          <p:nvPr/>
        </p:nvCxnSpPr>
        <p:spPr>
          <a:xfrm>
            <a:off x="891540" y="1442976"/>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17D31EC-E4F3-727D-A3CA-36037F835282}"/>
              </a:ext>
            </a:extLst>
          </p:cNvPr>
          <p:cNvSpPr/>
          <p:nvPr/>
        </p:nvSpPr>
        <p:spPr>
          <a:xfrm>
            <a:off x="1146763" y="1328682"/>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F356A8F-5A56-2225-D9E5-DFFF21303B58}"/>
              </a:ext>
            </a:extLst>
          </p:cNvPr>
          <p:cNvSpPr/>
          <p:nvPr/>
        </p:nvSpPr>
        <p:spPr>
          <a:xfrm>
            <a:off x="2828623" y="1319003"/>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5148FA5-6A35-CA1C-6A3F-58C699003C5D}"/>
              </a:ext>
            </a:extLst>
          </p:cNvPr>
          <p:cNvSpPr/>
          <p:nvPr/>
        </p:nvSpPr>
        <p:spPr>
          <a:xfrm>
            <a:off x="4310271" y="1312268"/>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AD2B788-6E5A-12F0-864A-A4D94C5C35B7}"/>
              </a:ext>
            </a:extLst>
          </p:cNvPr>
          <p:cNvSpPr/>
          <p:nvPr/>
        </p:nvSpPr>
        <p:spPr>
          <a:xfrm>
            <a:off x="5791919" y="132868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18E067E-A13E-5696-C022-062109E83A6B}"/>
              </a:ext>
            </a:extLst>
          </p:cNvPr>
          <p:cNvSpPr/>
          <p:nvPr/>
        </p:nvSpPr>
        <p:spPr>
          <a:xfrm>
            <a:off x="7273567" y="1312267"/>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DA10A17-A425-39BD-B587-AA1C80F0F656}"/>
              </a:ext>
            </a:extLst>
          </p:cNvPr>
          <p:cNvSpPr/>
          <p:nvPr/>
        </p:nvSpPr>
        <p:spPr>
          <a:xfrm>
            <a:off x="8939515" y="132868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D84A2C5-434B-0EAE-2D67-6DCB1C90FAE8}"/>
              </a:ext>
            </a:extLst>
          </p:cNvPr>
          <p:cNvSpPr txBox="1"/>
          <p:nvPr/>
        </p:nvSpPr>
        <p:spPr>
          <a:xfrm>
            <a:off x="1815790" y="1583592"/>
            <a:ext cx="2385060" cy="369332"/>
          </a:xfrm>
          <a:prstGeom prst="rect">
            <a:avLst/>
          </a:prstGeom>
          <a:noFill/>
        </p:spPr>
        <p:txBody>
          <a:bodyPr wrap="square">
            <a:spAutoFit/>
          </a:bodyPr>
          <a:lstStyle/>
          <a:p>
            <a:pPr algn="ctr" rtl="0">
              <a:buNone/>
            </a:pPr>
            <a:r>
              <a:rPr lang="en-US" sz="1800" b="1" i="0" dirty="0">
                <a:solidFill>
                  <a:srgbClr val="000000"/>
                </a:solidFill>
                <a:effectLst/>
              </a:rPr>
              <a:t>Station </a:t>
            </a:r>
            <a:r>
              <a:rPr lang="en-US" sz="1800" b="1" dirty="0">
                <a:solidFill>
                  <a:srgbClr val="000000"/>
                </a:solidFill>
              </a:rPr>
              <a:t>2</a:t>
            </a:r>
            <a:endParaRPr lang="en-US" sz="1800" b="1" dirty="0">
              <a:effectLst/>
            </a:endParaRPr>
          </a:p>
        </p:txBody>
      </p:sp>
      <p:sp>
        <p:nvSpPr>
          <p:cNvPr id="31" name="TextBox 30">
            <a:extLst>
              <a:ext uri="{FF2B5EF4-FFF2-40B4-BE49-F238E27FC236}">
                <a16:creationId xmlns:a16="http://schemas.microsoft.com/office/drawing/2014/main" id="{06A3E880-6F67-C099-2367-2D76D04D66CD}"/>
              </a:ext>
            </a:extLst>
          </p:cNvPr>
          <p:cNvSpPr txBox="1"/>
          <p:nvPr/>
        </p:nvSpPr>
        <p:spPr>
          <a:xfrm>
            <a:off x="7067911" y="5111437"/>
            <a:ext cx="2056681" cy="369332"/>
          </a:xfrm>
          <a:prstGeom prst="rect">
            <a:avLst/>
          </a:prstGeom>
          <a:noFill/>
        </p:spPr>
        <p:txBody>
          <a:bodyPr wrap="square">
            <a:spAutoFit/>
          </a:bodyPr>
          <a:lstStyle/>
          <a:p>
            <a:r>
              <a:rPr lang="en-US" b="1" dirty="0"/>
              <a:t>Handled Missing</a:t>
            </a:r>
          </a:p>
        </p:txBody>
      </p:sp>
      <p:sp>
        <p:nvSpPr>
          <p:cNvPr id="32" name="Rectangle: Rounded Corners 31">
            <a:extLst>
              <a:ext uri="{FF2B5EF4-FFF2-40B4-BE49-F238E27FC236}">
                <a16:creationId xmlns:a16="http://schemas.microsoft.com/office/drawing/2014/main" id="{EAE9FA5A-F5C4-E33C-F963-7C3AF6B07EF1}"/>
              </a:ext>
            </a:extLst>
          </p:cNvPr>
          <p:cNvSpPr/>
          <p:nvPr/>
        </p:nvSpPr>
        <p:spPr>
          <a:xfrm>
            <a:off x="6435647" y="5476156"/>
            <a:ext cx="3390900" cy="1875367"/>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34" name="TextBox 33">
            <a:extLst>
              <a:ext uri="{FF2B5EF4-FFF2-40B4-BE49-F238E27FC236}">
                <a16:creationId xmlns:a16="http://schemas.microsoft.com/office/drawing/2014/main" id="{DBC90F67-AD17-5A3F-D668-44BAAD28E8D0}"/>
              </a:ext>
            </a:extLst>
          </p:cNvPr>
          <p:cNvSpPr txBox="1"/>
          <p:nvPr/>
        </p:nvSpPr>
        <p:spPr>
          <a:xfrm>
            <a:off x="6435646" y="5627877"/>
            <a:ext cx="3622753" cy="1477328"/>
          </a:xfrm>
          <a:prstGeom prst="rect">
            <a:avLst/>
          </a:prstGeom>
          <a:noFill/>
        </p:spPr>
        <p:txBody>
          <a:bodyPr wrap="square">
            <a:spAutoFit/>
          </a:bodyPr>
          <a:lstStyle/>
          <a:p>
            <a:r>
              <a:rPr lang="en-US" dirty="0"/>
              <a:t>Imputed missing values for on-time trips with  </a:t>
            </a:r>
            <a:r>
              <a:rPr lang="en-US" dirty="0" err="1"/>
              <a:t>no_delay</a:t>
            </a:r>
            <a:r>
              <a:rPr lang="en-US" dirty="0"/>
              <a:t>  and </a:t>
            </a:r>
            <a:r>
              <a:rPr lang="en-US" dirty="0" err="1"/>
              <a:t>no_cancelation</a:t>
            </a:r>
            <a:r>
              <a:rPr lang="en-US" dirty="0"/>
              <a:t> , and used "no arrival" for canceled trips lacking arrival times.</a:t>
            </a:r>
          </a:p>
        </p:txBody>
      </p:sp>
      <p:sp>
        <p:nvSpPr>
          <p:cNvPr id="36" name="TextBox 35">
            <a:extLst>
              <a:ext uri="{FF2B5EF4-FFF2-40B4-BE49-F238E27FC236}">
                <a16:creationId xmlns:a16="http://schemas.microsoft.com/office/drawing/2014/main" id="{CCF9A7A0-C248-D5C7-596B-7CFEBF3A1A0C}"/>
              </a:ext>
            </a:extLst>
          </p:cNvPr>
          <p:cNvSpPr txBox="1"/>
          <p:nvPr/>
        </p:nvSpPr>
        <p:spPr>
          <a:xfrm>
            <a:off x="538976" y="201162"/>
            <a:ext cx="9121697" cy="584775"/>
          </a:xfrm>
          <a:prstGeom prst="rect">
            <a:avLst/>
          </a:prstGeom>
          <a:noFill/>
        </p:spPr>
        <p:txBody>
          <a:bodyPr wrap="square">
            <a:spAutoFit/>
          </a:bodyPr>
          <a:lstStyle/>
          <a:p>
            <a:pPr algn="ctr"/>
            <a:r>
              <a:rPr lang="en-US" sz="3200" b="1" dirty="0"/>
              <a:t>Preprocessing &amp; EDA &amp; feature engineering</a:t>
            </a:r>
          </a:p>
        </p:txBody>
      </p:sp>
    </p:spTree>
    <p:extLst>
      <p:ext uri="{BB962C8B-B14F-4D97-AF65-F5344CB8AC3E}">
        <p14:creationId xmlns:p14="http://schemas.microsoft.com/office/powerpoint/2010/main" val="3728231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0DE5492-8482-6B57-D4C7-232BBDE7E16A}"/>
              </a:ext>
            </a:extLst>
          </p:cNvPr>
          <p:cNvCxnSpPr>
            <a:cxnSpLocks/>
          </p:cNvCxnSpPr>
          <p:nvPr/>
        </p:nvCxnSpPr>
        <p:spPr>
          <a:xfrm>
            <a:off x="716281" y="2321674"/>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47BA3250-83D3-D526-DEB2-64850949A9E8}"/>
              </a:ext>
            </a:extLst>
          </p:cNvPr>
          <p:cNvSpPr/>
          <p:nvPr/>
        </p:nvSpPr>
        <p:spPr>
          <a:xfrm>
            <a:off x="971504" y="2207380"/>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3243595-B017-27A4-F451-F5294540A65D}"/>
              </a:ext>
            </a:extLst>
          </p:cNvPr>
          <p:cNvSpPr/>
          <p:nvPr/>
        </p:nvSpPr>
        <p:spPr>
          <a:xfrm>
            <a:off x="2653364" y="219770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0E70117-9D46-7DE3-A8DC-371EE5032999}"/>
              </a:ext>
            </a:extLst>
          </p:cNvPr>
          <p:cNvSpPr/>
          <p:nvPr/>
        </p:nvSpPr>
        <p:spPr>
          <a:xfrm>
            <a:off x="4135012" y="219096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A2A8841-80EB-6172-3347-6B20DA649E24}"/>
              </a:ext>
            </a:extLst>
          </p:cNvPr>
          <p:cNvSpPr/>
          <p:nvPr/>
        </p:nvSpPr>
        <p:spPr>
          <a:xfrm>
            <a:off x="5616660"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34276D9-372B-2F91-D020-C209DC845378}"/>
              </a:ext>
            </a:extLst>
          </p:cNvPr>
          <p:cNvSpPr/>
          <p:nvPr/>
        </p:nvSpPr>
        <p:spPr>
          <a:xfrm>
            <a:off x="7098308" y="219096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F1D330D-5096-2E2B-BECF-17DBA14D97B6}"/>
              </a:ext>
            </a:extLst>
          </p:cNvPr>
          <p:cNvSpPr/>
          <p:nvPr/>
        </p:nvSpPr>
        <p:spPr>
          <a:xfrm>
            <a:off x="8780168"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0C0C7F-F4A2-9324-B535-A9EE1C89CCC7}"/>
              </a:ext>
            </a:extLst>
          </p:cNvPr>
          <p:cNvSpPr txBox="1"/>
          <p:nvPr/>
        </p:nvSpPr>
        <p:spPr>
          <a:xfrm>
            <a:off x="1868504" y="2556996"/>
            <a:ext cx="1828800" cy="461665"/>
          </a:xfrm>
          <a:prstGeom prst="rect">
            <a:avLst/>
          </a:prstGeom>
          <a:noFill/>
        </p:spPr>
        <p:txBody>
          <a:bodyPr wrap="square">
            <a:spAutoFit/>
          </a:bodyPr>
          <a:lstStyle/>
          <a:p>
            <a:pPr algn="ctr" rtl="0">
              <a:buNone/>
            </a:pPr>
            <a:r>
              <a:rPr lang="en-US" sz="2400" b="1" i="0" dirty="0">
                <a:solidFill>
                  <a:srgbClr val="000000"/>
                </a:solidFill>
                <a:effectLst/>
              </a:rPr>
              <a:t>Station </a:t>
            </a:r>
            <a:r>
              <a:rPr lang="en-US" sz="2400" b="1" dirty="0">
                <a:solidFill>
                  <a:srgbClr val="000000"/>
                </a:solidFill>
              </a:rPr>
              <a:t>2</a:t>
            </a:r>
            <a:endParaRPr lang="en-US" sz="2400" b="1" dirty="0">
              <a:effectLst/>
            </a:endParaRPr>
          </a:p>
        </p:txBody>
      </p:sp>
      <p:pic>
        <p:nvPicPr>
          <p:cNvPr id="16" name="Picture 15" descr="A screenshot of a computer&#10;&#10;AI-generated content may be incorrect.">
            <a:extLst>
              <a:ext uri="{FF2B5EF4-FFF2-40B4-BE49-F238E27FC236}">
                <a16:creationId xmlns:a16="http://schemas.microsoft.com/office/drawing/2014/main" id="{39C5DEDB-84AB-3258-5FC3-8943FBB34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814" y="3073865"/>
            <a:ext cx="4578628" cy="4525137"/>
          </a:xfrm>
          <a:prstGeom prst="rect">
            <a:avLst/>
          </a:prstGeom>
        </p:spPr>
      </p:pic>
      <p:pic>
        <p:nvPicPr>
          <p:cNvPr id="18" name="Picture 17" descr="A screen shot of a black screen&#10;&#10;AI-generated content may be incorrect.">
            <a:extLst>
              <a:ext uri="{FF2B5EF4-FFF2-40B4-BE49-F238E27FC236}">
                <a16:creationId xmlns:a16="http://schemas.microsoft.com/office/drawing/2014/main" id="{B9243845-C597-9A49-D15F-67DF2E742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720" y="3073866"/>
            <a:ext cx="2321496" cy="4525137"/>
          </a:xfrm>
          <a:prstGeom prst="rect">
            <a:avLst/>
          </a:prstGeom>
        </p:spPr>
      </p:pic>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E06C2045-F4EC-A0CA-F88D-6803AACD2B6E}"/>
                  </a:ext>
                </a:extLst>
              </p14:cNvPr>
              <p14:cNvContentPartPr/>
              <p14:nvPr/>
            </p14:nvContentPartPr>
            <p14:xfrm rot="1">
              <a:off x="1160784" y="6369560"/>
              <a:ext cx="1381232" cy="270840"/>
            </p14:xfrm>
          </p:contentPart>
        </mc:Choice>
        <mc:Fallback xmlns="">
          <p:pic>
            <p:nvPicPr>
              <p:cNvPr id="20" name="Ink 19">
                <a:extLst>
                  <a:ext uri="{FF2B5EF4-FFF2-40B4-BE49-F238E27FC236}">
                    <a16:creationId xmlns:a16="http://schemas.microsoft.com/office/drawing/2014/main" id="{E06C2045-F4EC-A0CA-F88D-6803AACD2B6E}"/>
                  </a:ext>
                </a:extLst>
              </p:cNvPr>
              <p:cNvPicPr/>
              <p:nvPr/>
            </p:nvPicPr>
            <p:blipFill>
              <a:blip r:embed="rId5"/>
              <a:stretch>
                <a:fillRect/>
              </a:stretch>
            </p:blipFill>
            <p:spPr>
              <a:xfrm rot="1">
                <a:off x="1097788" y="6306532"/>
                <a:ext cx="1506864" cy="39653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14ED7CEA-68E6-7B8B-2991-E1925864FE50}"/>
                  </a:ext>
                </a:extLst>
              </p14:cNvPr>
              <p14:cNvContentPartPr/>
              <p14:nvPr/>
            </p14:nvContentPartPr>
            <p14:xfrm>
              <a:off x="2450440" y="6317600"/>
              <a:ext cx="192960" cy="265680"/>
            </p14:xfrm>
          </p:contentPart>
        </mc:Choice>
        <mc:Fallback xmlns="">
          <p:pic>
            <p:nvPicPr>
              <p:cNvPr id="21" name="Ink 20">
                <a:extLst>
                  <a:ext uri="{FF2B5EF4-FFF2-40B4-BE49-F238E27FC236}">
                    <a16:creationId xmlns:a16="http://schemas.microsoft.com/office/drawing/2014/main" id="{14ED7CEA-68E6-7B8B-2991-E1925864FE50}"/>
                  </a:ext>
                </a:extLst>
              </p:cNvPr>
              <p:cNvPicPr/>
              <p:nvPr/>
            </p:nvPicPr>
            <p:blipFill>
              <a:blip r:embed="rId7"/>
              <a:stretch>
                <a:fillRect/>
              </a:stretch>
            </p:blipFill>
            <p:spPr>
              <a:xfrm>
                <a:off x="2387800" y="6254960"/>
                <a:ext cx="31860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A194A500-7963-2342-509F-2A436D9B6383}"/>
                  </a:ext>
                </a:extLst>
              </p14:cNvPr>
              <p14:cNvContentPartPr/>
              <p14:nvPr/>
            </p14:nvContentPartPr>
            <p14:xfrm>
              <a:off x="300520" y="6063080"/>
              <a:ext cx="2404440" cy="893160"/>
            </p14:xfrm>
          </p:contentPart>
        </mc:Choice>
        <mc:Fallback xmlns="">
          <p:pic>
            <p:nvPicPr>
              <p:cNvPr id="22" name="Ink 21">
                <a:extLst>
                  <a:ext uri="{FF2B5EF4-FFF2-40B4-BE49-F238E27FC236}">
                    <a16:creationId xmlns:a16="http://schemas.microsoft.com/office/drawing/2014/main" id="{A194A500-7963-2342-509F-2A436D9B6383}"/>
                  </a:ext>
                </a:extLst>
              </p:cNvPr>
              <p:cNvPicPr/>
              <p:nvPr/>
            </p:nvPicPr>
            <p:blipFill>
              <a:blip r:embed="rId9"/>
              <a:stretch>
                <a:fillRect/>
              </a:stretch>
            </p:blipFill>
            <p:spPr>
              <a:xfrm>
                <a:off x="237520" y="6000440"/>
                <a:ext cx="2530080" cy="1018800"/>
              </a:xfrm>
              <a:prstGeom prst="rect">
                <a:avLst/>
              </a:prstGeom>
            </p:spPr>
          </p:pic>
        </mc:Fallback>
      </mc:AlternateContent>
      <p:sp>
        <p:nvSpPr>
          <p:cNvPr id="23" name="TextBox 22">
            <a:extLst>
              <a:ext uri="{FF2B5EF4-FFF2-40B4-BE49-F238E27FC236}">
                <a16:creationId xmlns:a16="http://schemas.microsoft.com/office/drawing/2014/main" id="{23DA4DA4-79B1-210C-1A49-6278DF668531}"/>
              </a:ext>
            </a:extLst>
          </p:cNvPr>
          <p:cNvSpPr txBox="1"/>
          <p:nvPr/>
        </p:nvSpPr>
        <p:spPr>
          <a:xfrm>
            <a:off x="300520" y="3886200"/>
            <a:ext cx="2289016" cy="1323439"/>
          </a:xfrm>
          <a:prstGeom prst="rect">
            <a:avLst/>
          </a:prstGeom>
          <a:noFill/>
        </p:spPr>
        <p:txBody>
          <a:bodyPr wrap="square" rtlCol="0">
            <a:spAutoFit/>
          </a:bodyPr>
          <a:lstStyle/>
          <a:p>
            <a:r>
              <a:rPr lang="en-US" sz="4000" b="1" dirty="0"/>
              <a:t>EDA (Python)</a:t>
            </a:r>
          </a:p>
        </p:txBody>
      </p:sp>
      <p:pic>
        <p:nvPicPr>
          <p:cNvPr id="24" name="object 3">
            <a:extLst>
              <a:ext uri="{FF2B5EF4-FFF2-40B4-BE49-F238E27FC236}">
                <a16:creationId xmlns:a16="http://schemas.microsoft.com/office/drawing/2014/main" id="{AF8C1DD2-35DC-FD78-7C01-7DA1026FE3F8}"/>
              </a:ext>
            </a:extLst>
          </p:cNvPr>
          <p:cNvPicPr/>
          <p:nvPr/>
        </p:nvPicPr>
        <p:blipFill>
          <a:blip r:embed="rId10" cstate="print"/>
          <a:stretch>
            <a:fillRect/>
          </a:stretch>
        </p:blipFill>
        <p:spPr>
          <a:xfrm>
            <a:off x="1828800" y="1447800"/>
            <a:ext cx="748283" cy="303275"/>
          </a:xfrm>
          <a:prstGeom prst="rect">
            <a:avLst/>
          </a:prstGeom>
        </p:spPr>
      </p:pic>
      <p:pic>
        <p:nvPicPr>
          <p:cNvPr id="13" name="Picture 12">
            <a:extLst>
              <a:ext uri="{FF2B5EF4-FFF2-40B4-BE49-F238E27FC236}">
                <a16:creationId xmlns:a16="http://schemas.microsoft.com/office/drawing/2014/main" id="{863DB062-6A19-201E-CFFE-B62EE1AD75B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9600" y="5562600"/>
            <a:ext cx="855945" cy="1059762"/>
          </a:xfrm>
          <a:prstGeom prst="rect">
            <a:avLst/>
          </a:prstGeom>
        </p:spPr>
      </p:pic>
    </p:spTree>
    <p:extLst>
      <p:ext uri="{BB962C8B-B14F-4D97-AF65-F5344CB8AC3E}">
        <p14:creationId xmlns:p14="http://schemas.microsoft.com/office/powerpoint/2010/main" val="41921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34B1568E-1303-7B79-41CA-64B3D6C534E4}"/>
              </a:ext>
            </a:extLst>
          </p:cNvPr>
          <p:cNvPicPr/>
          <p:nvPr/>
        </p:nvPicPr>
        <p:blipFill>
          <a:blip r:embed="rId2" cstate="print"/>
          <a:stretch>
            <a:fillRect/>
          </a:stretch>
        </p:blipFill>
        <p:spPr>
          <a:xfrm>
            <a:off x="1828800" y="1447800"/>
            <a:ext cx="748283" cy="303275"/>
          </a:xfrm>
          <a:prstGeom prst="rect">
            <a:avLst/>
          </a:prstGeom>
        </p:spPr>
      </p:pic>
      <p:sp>
        <p:nvSpPr>
          <p:cNvPr id="4" name="TextBox 3">
            <a:extLst>
              <a:ext uri="{FF2B5EF4-FFF2-40B4-BE49-F238E27FC236}">
                <a16:creationId xmlns:a16="http://schemas.microsoft.com/office/drawing/2014/main" id="{030E4A78-3B02-8294-5AC0-CE3F633237DB}"/>
              </a:ext>
            </a:extLst>
          </p:cNvPr>
          <p:cNvSpPr txBox="1"/>
          <p:nvPr/>
        </p:nvSpPr>
        <p:spPr>
          <a:xfrm>
            <a:off x="2438400" y="2178278"/>
            <a:ext cx="6553200" cy="584775"/>
          </a:xfrm>
          <a:prstGeom prst="rect">
            <a:avLst/>
          </a:prstGeom>
          <a:noFill/>
        </p:spPr>
        <p:txBody>
          <a:bodyPr wrap="square">
            <a:spAutoFit/>
          </a:bodyPr>
          <a:lstStyle/>
          <a:p>
            <a:r>
              <a:rPr lang="en-US" sz="3200" b="1" i="0" dirty="0">
                <a:solidFill>
                  <a:srgbClr val="000000"/>
                </a:solidFill>
                <a:effectLst/>
              </a:rPr>
              <a:t>Data Preprocessing (SQL) </a:t>
            </a:r>
            <a:endParaRPr lang="en-US" sz="3200" dirty="0"/>
          </a:p>
        </p:txBody>
      </p:sp>
      <p:pic>
        <p:nvPicPr>
          <p:cNvPr id="6" name="Picture 5" descr="A screen shot of a computer code&#10;&#10;AI-generated content may be incorrect.">
            <a:extLst>
              <a:ext uri="{FF2B5EF4-FFF2-40B4-BE49-F238E27FC236}">
                <a16:creationId xmlns:a16="http://schemas.microsoft.com/office/drawing/2014/main" id="{E6AD6E92-717E-8D0F-0A64-6353A894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20" y="3190257"/>
            <a:ext cx="9199880" cy="3972543"/>
          </a:xfrm>
          <a:prstGeom prst="rect">
            <a:avLst/>
          </a:prstGeom>
        </p:spPr>
      </p:pic>
      <p:pic>
        <p:nvPicPr>
          <p:cNvPr id="5" name="Picture 4">
            <a:extLst>
              <a:ext uri="{FF2B5EF4-FFF2-40B4-BE49-F238E27FC236}">
                <a16:creationId xmlns:a16="http://schemas.microsoft.com/office/drawing/2014/main" id="{5836E3D1-A9EE-B8D9-DE7F-43A1C8C01B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7171" y="2149812"/>
            <a:ext cx="838124" cy="609524"/>
          </a:xfrm>
          <a:prstGeom prst="rect">
            <a:avLst/>
          </a:prstGeom>
        </p:spPr>
      </p:pic>
    </p:spTree>
    <p:extLst>
      <p:ext uri="{BB962C8B-B14F-4D97-AF65-F5344CB8AC3E}">
        <p14:creationId xmlns:p14="http://schemas.microsoft.com/office/powerpoint/2010/main" val="1813152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8C3DE2-28D3-C1FF-36DE-A83A834B65EF}"/>
              </a:ext>
            </a:extLst>
          </p:cNvPr>
          <p:cNvSpPr txBox="1"/>
          <p:nvPr/>
        </p:nvSpPr>
        <p:spPr>
          <a:xfrm>
            <a:off x="2209800" y="1384012"/>
            <a:ext cx="6553200" cy="584775"/>
          </a:xfrm>
          <a:prstGeom prst="rect">
            <a:avLst/>
          </a:prstGeom>
          <a:noFill/>
        </p:spPr>
        <p:txBody>
          <a:bodyPr wrap="square">
            <a:spAutoFit/>
          </a:bodyPr>
          <a:lstStyle/>
          <a:p>
            <a:r>
              <a:rPr lang="en-US" sz="3200" b="1" i="0" dirty="0">
                <a:solidFill>
                  <a:srgbClr val="000000"/>
                </a:solidFill>
                <a:effectLst/>
              </a:rPr>
              <a:t>Feature Engineering (SQL) </a:t>
            </a:r>
            <a:endParaRPr lang="en-US" sz="3200" dirty="0"/>
          </a:p>
        </p:txBody>
      </p:sp>
      <p:pic>
        <p:nvPicPr>
          <p:cNvPr id="4" name="Picture 3" descr="A screenshot of a computer program">
            <a:extLst>
              <a:ext uri="{FF2B5EF4-FFF2-40B4-BE49-F238E27FC236}">
                <a16:creationId xmlns:a16="http://schemas.microsoft.com/office/drawing/2014/main" id="{BFFAFBD3-0008-1C9A-5233-1E37DA538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1948467"/>
            <a:ext cx="8763000" cy="4310093"/>
          </a:xfrm>
          <a:prstGeom prst="rect">
            <a:avLst/>
          </a:prstGeom>
        </p:spPr>
      </p:pic>
      <p:pic>
        <p:nvPicPr>
          <p:cNvPr id="6" name="Picture 5" descr="A screenshot of a computer code&#10;&#10;AI-generated content may be incorrect.">
            <a:extLst>
              <a:ext uri="{FF2B5EF4-FFF2-40B4-BE49-F238E27FC236}">
                <a16:creationId xmlns:a16="http://schemas.microsoft.com/office/drawing/2014/main" id="{CC749530-31B0-AF28-FC09-D3B60DC0F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6164441"/>
            <a:ext cx="9525000" cy="1607959"/>
          </a:xfrm>
          <a:prstGeom prst="rect">
            <a:avLst/>
          </a:prstGeom>
        </p:spPr>
      </p:pic>
    </p:spTree>
    <p:extLst>
      <p:ext uri="{BB962C8B-B14F-4D97-AF65-F5344CB8AC3E}">
        <p14:creationId xmlns:p14="http://schemas.microsoft.com/office/powerpoint/2010/main" val="1919271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2E390C-B7A4-85B9-668F-AAD3CFB54D1C}"/>
              </a:ext>
            </a:extLst>
          </p:cNvPr>
          <p:cNvSpPr txBox="1"/>
          <p:nvPr/>
        </p:nvSpPr>
        <p:spPr>
          <a:xfrm>
            <a:off x="3265448" y="152400"/>
            <a:ext cx="3832860" cy="646331"/>
          </a:xfrm>
          <a:prstGeom prst="rect">
            <a:avLst/>
          </a:prstGeom>
          <a:noFill/>
        </p:spPr>
        <p:txBody>
          <a:bodyPr wrap="square">
            <a:spAutoFit/>
          </a:bodyPr>
          <a:lstStyle/>
          <a:p>
            <a:r>
              <a:rPr lang="en-US" sz="3600" b="1" i="0" dirty="0">
                <a:solidFill>
                  <a:srgbClr val="000000"/>
                </a:solidFill>
                <a:effectLst/>
              </a:rPr>
              <a:t>ERD &amp; Mapping</a:t>
            </a:r>
            <a:endParaRPr lang="en-US" sz="3600" dirty="0"/>
          </a:p>
        </p:txBody>
      </p:sp>
      <p:cxnSp>
        <p:nvCxnSpPr>
          <p:cNvPr id="18" name="Straight Connector 17">
            <a:extLst>
              <a:ext uri="{FF2B5EF4-FFF2-40B4-BE49-F238E27FC236}">
                <a16:creationId xmlns:a16="http://schemas.microsoft.com/office/drawing/2014/main" id="{DB4A1EF8-0DFB-233F-81E2-5780E89802BE}"/>
              </a:ext>
            </a:extLst>
          </p:cNvPr>
          <p:cNvCxnSpPr>
            <a:cxnSpLocks/>
          </p:cNvCxnSpPr>
          <p:nvPr/>
        </p:nvCxnSpPr>
        <p:spPr>
          <a:xfrm>
            <a:off x="762000" y="1758027"/>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7C84DED-F8D3-1BCE-CB8F-FCBE9A97E24A}"/>
              </a:ext>
            </a:extLst>
          </p:cNvPr>
          <p:cNvSpPr/>
          <p:nvPr/>
        </p:nvSpPr>
        <p:spPr>
          <a:xfrm>
            <a:off x="1017223" y="1643733"/>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4BABC89-250E-13F3-28E2-C400C77A151D}"/>
              </a:ext>
            </a:extLst>
          </p:cNvPr>
          <p:cNvSpPr/>
          <p:nvPr/>
        </p:nvSpPr>
        <p:spPr>
          <a:xfrm>
            <a:off x="2699083" y="1634054"/>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4EE41F6-AD25-44AA-99BE-801A8C245CA7}"/>
              </a:ext>
            </a:extLst>
          </p:cNvPr>
          <p:cNvSpPr/>
          <p:nvPr/>
        </p:nvSpPr>
        <p:spPr>
          <a:xfrm>
            <a:off x="4180731" y="162731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F54B75C-CDB6-CCB1-BB8B-AD55A98374CF}"/>
              </a:ext>
            </a:extLst>
          </p:cNvPr>
          <p:cNvSpPr/>
          <p:nvPr/>
        </p:nvSpPr>
        <p:spPr>
          <a:xfrm>
            <a:off x="5662379" y="1643732"/>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8CBE779-BEEC-4572-0A11-653A2521DCE7}"/>
              </a:ext>
            </a:extLst>
          </p:cNvPr>
          <p:cNvSpPr/>
          <p:nvPr/>
        </p:nvSpPr>
        <p:spPr>
          <a:xfrm>
            <a:off x="7144027" y="1627318"/>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A8D4AE4-8769-6123-FCC1-EB0030DF9FC6}"/>
              </a:ext>
            </a:extLst>
          </p:cNvPr>
          <p:cNvSpPr/>
          <p:nvPr/>
        </p:nvSpPr>
        <p:spPr>
          <a:xfrm>
            <a:off x="8873534" y="1634053"/>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6E0A8D2-F858-6D2F-DEF8-785F8FAFADF8}"/>
              </a:ext>
            </a:extLst>
          </p:cNvPr>
          <p:cNvSpPr txBox="1"/>
          <p:nvPr/>
        </p:nvSpPr>
        <p:spPr>
          <a:xfrm>
            <a:off x="3395871" y="1970200"/>
            <a:ext cx="1828800" cy="461665"/>
          </a:xfrm>
          <a:prstGeom prst="rect">
            <a:avLst/>
          </a:prstGeom>
          <a:noFill/>
        </p:spPr>
        <p:txBody>
          <a:bodyPr wrap="square">
            <a:spAutoFit/>
          </a:bodyPr>
          <a:lstStyle/>
          <a:p>
            <a:pPr algn="ctr" rtl="0">
              <a:buNone/>
            </a:pPr>
            <a:r>
              <a:rPr lang="en-US" sz="2400" b="1" i="0" dirty="0">
                <a:solidFill>
                  <a:srgbClr val="000000"/>
                </a:solidFill>
                <a:effectLst/>
              </a:rPr>
              <a:t>Station 3</a:t>
            </a:r>
            <a:endParaRPr lang="en-US" sz="2400" b="1" dirty="0">
              <a:effectLst/>
            </a:endParaRPr>
          </a:p>
        </p:txBody>
      </p:sp>
      <p:sp>
        <p:nvSpPr>
          <p:cNvPr id="28" name="Rectangle: Rounded Corners 27">
            <a:extLst>
              <a:ext uri="{FF2B5EF4-FFF2-40B4-BE49-F238E27FC236}">
                <a16:creationId xmlns:a16="http://schemas.microsoft.com/office/drawing/2014/main" id="{D5BA7124-9912-EA5E-58CE-4CE43B734E5A}"/>
              </a:ext>
            </a:extLst>
          </p:cNvPr>
          <p:cNvSpPr/>
          <p:nvPr/>
        </p:nvSpPr>
        <p:spPr>
          <a:xfrm>
            <a:off x="121522" y="2945906"/>
            <a:ext cx="9556274" cy="4422290"/>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rPr>
              <a:t>I designed the </a:t>
            </a:r>
            <a:r>
              <a:rPr lang="en-US" sz="3200" b="1" dirty="0">
                <a:solidFill>
                  <a:schemeClr val="tx1"/>
                </a:solidFill>
              </a:rPr>
              <a:t>ERD (Entity Relationship Diagram)</a:t>
            </a:r>
            <a:r>
              <a:rPr lang="en-US" sz="3200" dirty="0">
                <a:solidFill>
                  <a:schemeClr val="tx1"/>
                </a:solidFill>
              </a:rPr>
              <a:t> and performed </a:t>
            </a:r>
            <a:r>
              <a:rPr lang="en-US" sz="3200" b="1" dirty="0">
                <a:solidFill>
                  <a:schemeClr val="tx1"/>
                </a:solidFill>
              </a:rPr>
              <a:t>data mapping</a:t>
            </a:r>
            <a:r>
              <a:rPr lang="en-US" sz="3200" dirty="0">
                <a:solidFill>
                  <a:schemeClr val="tx1"/>
                </a:solidFill>
              </a:rPr>
              <a:t> for the project.</a:t>
            </a:r>
            <a:br>
              <a:rPr lang="ar-EG" sz="3200" dirty="0">
                <a:solidFill>
                  <a:schemeClr val="tx1"/>
                </a:solidFill>
              </a:rPr>
            </a:br>
            <a:r>
              <a:rPr lang="en-US" sz="3200" dirty="0">
                <a:solidFill>
                  <a:schemeClr val="tx1"/>
                </a:solidFill>
              </a:rPr>
              <a:t>To Clearly visualizes the structure and relationships between tables</a:t>
            </a:r>
          </a:p>
          <a:p>
            <a:r>
              <a:rPr lang="en-US" sz="3200" dirty="0">
                <a:solidFill>
                  <a:schemeClr val="tx1"/>
                </a:solidFill>
              </a:rPr>
              <a:t>Makes database design more organized and easy to </a:t>
            </a:r>
            <a:r>
              <a:rPr lang="en-US" sz="3200" dirty="0" err="1">
                <a:solidFill>
                  <a:schemeClr val="tx1"/>
                </a:solidFill>
              </a:rPr>
              <a:t>understandSimplifies</a:t>
            </a:r>
            <a:r>
              <a:rPr lang="en-US" sz="3200" dirty="0">
                <a:solidFill>
                  <a:schemeClr val="tx1"/>
                </a:solidFill>
              </a:rPr>
              <a:t> integration between different systems or sources</a:t>
            </a:r>
          </a:p>
        </p:txBody>
      </p:sp>
    </p:spTree>
    <p:extLst>
      <p:ext uri="{BB962C8B-B14F-4D97-AF65-F5344CB8AC3E}">
        <p14:creationId xmlns:p14="http://schemas.microsoft.com/office/powerpoint/2010/main" val="18532797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724</TotalTime>
  <Words>717</Words>
  <Application>Microsoft Office PowerPoint</Application>
  <PresentationFormat>Custom</PresentationFormat>
  <Paragraphs>85</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Amasis MT Pro Black</vt:lpstr>
      <vt:lpstr>Aptos</vt:lpstr>
      <vt:lpstr>Arial</vt:lpstr>
      <vt:lpstr>Calibri</vt:lpstr>
      <vt:lpstr>Consolas</vt:lpstr>
      <vt:lpstr>DeepSeek-CJK-patch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chrome-extension___mhjfbmdgcfjbbpaeojofohoefgiehjai_edge_pdf_index.html</dc:title>
  <dc:creator>omar ali</dc:creator>
  <cp:lastModifiedBy>omar_703a</cp:lastModifiedBy>
  <cp:revision>9</cp:revision>
  <dcterms:created xsi:type="dcterms:W3CDTF">2025-05-15T15:44:28Z</dcterms:created>
  <dcterms:modified xsi:type="dcterms:W3CDTF">2025-05-16T19:33:00Z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2025-05-15T00:00:00Z</vt:filetime>
  </property>
  <property fmtid="{D5CDD505-2E9C-101B-9397-08002B2CF9AE}" pid="3" name="LastSaved">
    <vt:filetime>2025-05-15T00:00:00Z</vt:filetime>
  </property>
  <property fmtid="{D5CDD505-2E9C-101B-9397-08002B2CF9AE}" pid="4" name="Producer">
    <vt:lpwstr>Microsoft: Print To PDF</vt:lpwstr>
  </property>
</Properties>
</file>